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322" r:id="rId5"/>
    <p:sldId id="320" r:id="rId6"/>
    <p:sldId id="316" r:id="rId7"/>
    <p:sldId id="318" r:id="rId8"/>
    <p:sldId id="3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1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55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29D30C-5B29-A9A7-1B77-7DAE68D943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Bexley Bloomers</a:t>
            </a:r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22A6B1F-38DD-A787-E1CE-847BC60CBC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Established 2021</a:t>
            </a:r>
          </a:p>
        </p:txBody>
      </p:sp>
    </p:spTree>
    <p:extLst>
      <p:ext uri="{BB962C8B-B14F-4D97-AF65-F5344CB8AC3E}">
        <p14:creationId xmlns:p14="http://schemas.microsoft.com/office/powerpoint/2010/main" val="154735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25A4-1B79-9E2B-0B08-6536BB30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224" y="642594"/>
            <a:ext cx="7019925" cy="719481"/>
          </a:xfrm>
        </p:spPr>
        <p:txBody>
          <a:bodyPr/>
          <a:lstStyle/>
          <a:p>
            <a:pPr algn="ctr"/>
            <a:r>
              <a:rPr lang="en-US" dirty="0"/>
              <a:t>Bexley Bloomers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BB3A0-E8A7-2D57-CB65-985BA1E1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52600"/>
            <a:ext cx="10058400" cy="42001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Who are we? </a:t>
            </a:r>
          </a:p>
          <a:p>
            <a:pPr lvl="1"/>
            <a:r>
              <a:rPr lang="en-US" dirty="0"/>
              <a:t>Founded in 2021</a:t>
            </a:r>
          </a:p>
          <a:p>
            <a:pPr lvl="1"/>
            <a:r>
              <a:rPr lang="en-US" dirty="0"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2339.75 Total Hours Volunteered</a:t>
            </a:r>
          </a:p>
          <a:p>
            <a:pPr lvl="1"/>
            <a:r>
              <a:rPr lang="en-US" dirty="0"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$71,116 Volunteer Dollar Value / Staffing Dollars Saved for City</a:t>
            </a:r>
          </a:p>
          <a:p>
            <a:pPr lvl="1"/>
            <a:r>
              <a:rPr lang="en-US" dirty="0"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from around the city</a:t>
            </a:r>
          </a:p>
          <a:p>
            <a:pPr lvl="2"/>
            <a:r>
              <a:rPr lang="en-US" dirty="0"/>
              <a:t>St. Charles Students</a:t>
            </a:r>
          </a:p>
          <a:p>
            <a:pPr lvl="2"/>
            <a:r>
              <a:rPr lang="en-US" dirty="0"/>
              <a:t>City Staff</a:t>
            </a:r>
          </a:p>
          <a:p>
            <a:pPr lvl="2"/>
            <a:r>
              <a:rPr lang="en-US" dirty="0"/>
              <a:t>Bexley Women’s Club</a:t>
            </a:r>
          </a:p>
          <a:p>
            <a:pPr lvl="2"/>
            <a:r>
              <a:rPr lang="en-US" dirty="0"/>
              <a:t>Bexley HS Girls Soccer Team and Coaches</a:t>
            </a:r>
          </a:p>
          <a:p>
            <a:pPr lvl="2"/>
            <a:r>
              <a:rPr lang="en-US" dirty="0"/>
              <a:t>Bexley Community Foundation</a:t>
            </a:r>
          </a:p>
          <a:p>
            <a:pPr lvl="2"/>
            <a:endParaRPr lang="en-US" dirty="0"/>
          </a:p>
          <a:p>
            <a:r>
              <a:rPr lang="en-US" dirty="0"/>
              <a:t>What do we do? </a:t>
            </a:r>
          </a:p>
          <a:p>
            <a:pPr lvl="1"/>
            <a:r>
              <a:rPr lang="en-US" dirty="0"/>
              <a:t>Weed, weed, weed</a:t>
            </a:r>
          </a:p>
          <a:p>
            <a:pPr lvl="1"/>
            <a:r>
              <a:rPr lang="en-US" dirty="0"/>
              <a:t>Plant and mulch</a:t>
            </a:r>
          </a:p>
          <a:p>
            <a:pPr lvl="1"/>
            <a:r>
              <a:rPr lang="en-US" dirty="0"/>
              <a:t>Volunteer at the Community Gardens</a:t>
            </a:r>
          </a:p>
          <a:p>
            <a:pPr lvl="1"/>
            <a:r>
              <a:rPr lang="en-US" dirty="0"/>
              <a:t>Volunteer at city parks</a:t>
            </a:r>
          </a:p>
          <a:p>
            <a:pPr lvl="1"/>
            <a:r>
              <a:rPr lang="en-US" dirty="0"/>
              <a:t>Have fun!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08FC0-0058-93C1-4404-0DE4A187A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048" y="1630291"/>
            <a:ext cx="2995277" cy="43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A95F-675A-4255-8382-A328729D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642594"/>
            <a:ext cx="6162675" cy="6337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Bexley Bloomers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181B0-B567-2B0C-E64A-10C9EEE3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7231" y="1020067"/>
            <a:ext cx="3019784" cy="22648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76C353-ACAA-1CEC-CF05-1814F4F44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52344" y="4128991"/>
            <a:ext cx="2638784" cy="1979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A08C95-FD1B-5933-396F-8C25DBAAE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995" y="642594"/>
            <a:ext cx="3771900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9BCB8-15CA-6106-4E28-5CD9F6854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42" y="3612419"/>
            <a:ext cx="3470649" cy="2602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2AC6A-B8B7-E471-0316-7D7519BE8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577761" y="1595437"/>
            <a:ext cx="2552697" cy="19145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08BB8B-0B19-B24F-7C87-3421AE612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081" y="3471519"/>
            <a:ext cx="2965450" cy="240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7D6E38-728C-3F03-C2AE-81896BFC4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697" y="4168082"/>
            <a:ext cx="2554476" cy="19158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AD4FBF-FF24-5A4D-73EC-0E647A9F21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2306" y="1381974"/>
            <a:ext cx="3573977" cy="26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2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47EE-EF1E-2E89-00A5-7045CD9D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642594"/>
            <a:ext cx="7724775" cy="5194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Bexley Bloomers – Celebrity Edition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2D671-7DAE-E4F2-D612-CDA03D249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53166" y="2031276"/>
            <a:ext cx="3727262" cy="2795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2B527-955E-411B-5715-E85DE1BF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43" y="3564560"/>
            <a:ext cx="3426460" cy="2569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EA070-1570-1248-D870-24DF03811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82" y="996633"/>
            <a:ext cx="2352497" cy="3136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439181-6350-7FED-14E8-1BF95E273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708" y="1283164"/>
            <a:ext cx="3291837" cy="3878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83F4F-8E4E-8A49-17D8-BCF7129F7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68391" y="3511288"/>
            <a:ext cx="3090421" cy="2317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EC3A45-D958-3E36-7ADB-7AC1BD8BB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024" y="3298596"/>
            <a:ext cx="2126857" cy="28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0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91AD7-FB55-750A-F253-38C713FB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Bexley Bloomers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DAA1A4-FFDE-24A8-DDE2-89F10FDC4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59101" y="2014194"/>
            <a:ext cx="4663440" cy="37490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How can you help?</a:t>
            </a:r>
          </a:p>
          <a:p>
            <a:pPr marL="0" indent="0">
              <a:buNone/>
            </a:pPr>
            <a:r>
              <a:rPr lang="en-US" dirty="0"/>
              <a:t>VOLUNTEER and bring a friend!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Thursday mornings </a:t>
            </a:r>
          </a:p>
          <a:p>
            <a:r>
              <a:rPr lang="en-US" dirty="0"/>
              <a:t>9:00 a.m. start time (8:30 if it’s going to get warm)</a:t>
            </a:r>
          </a:p>
          <a:p>
            <a:r>
              <a:rPr lang="en-US" dirty="0"/>
              <a:t>Bring garden gloves, hand tools, and water</a:t>
            </a:r>
          </a:p>
          <a:p>
            <a:r>
              <a:rPr lang="en-US" dirty="0"/>
              <a:t>Stay an hour or three!</a:t>
            </a:r>
          </a:p>
          <a:p>
            <a:r>
              <a:rPr lang="en-US" dirty="0"/>
              <a:t>Great support from P&amp;R Staff!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8B4569-EB4E-7BD9-88B7-FB59F0F22E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93305" y="2103438"/>
            <a:ext cx="2811065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81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{64E4A6B2-7814-4742-B06F-BD136EDA712C}tf11531919_win32</Template>
  <TotalTime>1475</TotalTime>
  <Words>139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Avenir Next LT Pro</vt:lpstr>
      <vt:lpstr>Avenir Next LT Pro Light</vt:lpstr>
      <vt:lpstr>Calibri</vt:lpstr>
      <vt:lpstr>Garamond</vt:lpstr>
      <vt:lpstr>SavonVTI</vt:lpstr>
      <vt:lpstr>Bexley Bloomers</vt:lpstr>
      <vt:lpstr>Bexley Bloomers</vt:lpstr>
      <vt:lpstr>Bexley Bloomers</vt:lpstr>
      <vt:lpstr>Bexley Bloomers – Celebrity Edition</vt:lpstr>
      <vt:lpstr>Bexley Bloomers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Bexley  Bloomers</dc:title>
  <dc:creator>Mary McMunn</dc:creator>
  <cp:lastModifiedBy>Mary McMunn</cp:lastModifiedBy>
  <cp:revision>17</cp:revision>
  <dcterms:created xsi:type="dcterms:W3CDTF">2021-12-01T20:54:47Z</dcterms:created>
  <dcterms:modified xsi:type="dcterms:W3CDTF">2024-04-03T15:32:16Z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