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6" r:id="rId2"/>
    <p:sldId id="265" r:id="rId3"/>
    <p:sldId id="261" r:id="rId4"/>
    <p:sldId id="257" r:id="rId5"/>
    <p:sldId id="258" r:id="rId6"/>
    <p:sldId id="259" r:id="rId7"/>
    <p:sldId id="260" r:id="rId8"/>
    <p:sldId id="266" r:id="rId9"/>
    <p:sldId id="267" r:id="rId10"/>
    <p:sldId id="263" r:id="rId11"/>
    <p:sldId id="262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77E3E5-0EB5-4129-A3A2-4C3479C44F7E}" v="98" dt="2023-06-27T17:35:58.5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Theibert" userId="54e27426-1e03-4081-b85e-da720ad93ac8" providerId="ADAL" clId="{E277E3E5-0EB5-4129-A3A2-4C3479C44F7E}"/>
    <pc:docChg chg="undo custSel addSld modSld sldOrd">
      <pc:chgData name="John Theibert" userId="54e27426-1e03-4081-b85e-da720ad93ac8" providerId="ADAL" clId="{E277E3E5-0EB5-4129-A3A2-4C3479C44F7E}" dt="2023-06-27T19:40:47.860" v="2461" actId="20577"/>
      <pc:docMkLst>
        <pc:docMk/>
      </pc:docMkLst>
      <pc:sldChg chg="modSp mod">
        <pc:chgData name="John Theibert" userId="54e27426-1e03-4081-b85e-da720ad93ac8" providerId="ADAL" clId="{E277E3E5-0EB5-4129-A3A2-4C3479C44F7E}" dt="2023-06-27T19:40:47.860" v="2461" actId="20577"/>
        <pc:sldMkLst>
          <pc:docMk/>
          <pc:sldMk cId="1669862839" sldId="257"/>
        </pc:sldMkLst>
        <pc:spChg chg="mod">
          <ac:chgData name="John Theibert" userId="54e27426-1e03-4081-b85e-da720ad93ac8" providerId="ADAL" clId="{E277E3E5-0EB5-4129-A3A2-4C3479C44F7E}" dt="2023-06-27T19:40:47.860" v="2461" actId="20577"/>
          <ac:spMkLst>
            <pc:docMk/>
            <pc:sldMk cId="1669862839" sldId="257"/>
            <ac:spMk id="5" creationId="{1906C123-9003-3FA5-A521-E2A40D792A89}"/>
          </ac:spMkLst>
        </pc:spChg>
      </pc:sldChg>
      <pc:sldChg chg="modSp mod">
        <pc:chgData name="John Theibert" userId="54e27426-1e03-4081-b85e-da720ad93ac8" providerId="ADAL" clId="{E277E3E5-0EB5-4129-A3A2-4C3479C44F7E}" dt="2023-06-27T19:22:08.036" v="2437"/>
        <pc:sldMkLst>
          <pc:docMk/>
          <pc:sldMk cId="3441533006" sldId="258"/>
        </pc:sldMkLst>
        <pc:spChg chg="mod">
          <ac:chgData name="John Theibert" userId="54e27426-1e03-4081-b85e-da720ad93ac8" providerId="ADAL" clId="{E277E3E5-0EB5-4129-A3A2-4C3479C44F7E}" dt="2023-06-26T18:44:50.554" v="795" actId="20577"/>
          <ac:spMkLst>
            <pc:docMk/>
            <pc:sldMk cId="3441533006" sldId="258"/>
            <ac:spMk id="3" creationId="{1833D430-458C-159C-5838-1E1BC5260A86}"/>
          </ac:spMkLst>
        </pc:spChg>
        <pc:graphicFrameChg chg="mod">
          <ac:chgData name="John Theibert" userId="54e27426-1e03-4081-b85e-da720ad93ac8" providerId="ADAL" clId="{E277E3E5-0EB5-4129-A3A2-4C3479C44F7E}" dt="2023-06-27T19:22:08.036" v="2437"/>
          <ac:graphicFrameMkLst>
            <pc:docMk/>
            <pc:sldMk cId="3441533006" sldId="258"/>
            <ac:graphicFrameMk id="10" creationId="{72F5D14C-6A1A-FE68-B8F3-08F006FA5636}"/>
          </ac:graphicFrameMkLst>
        </pc:graphicFrameChg>
      </pc:sldChg>
      <pc:sldChg chg="modSp mod">
        <pc:chgData name="John Theibert" userId="54e27426-1e03-4081-b85e-da720ad93ac8" providerId="ADAL" clId="{E277E3E5-0EB5-4129-A3A2-4C3479C44F7E}" dt="2023-06-27T17:21:14.582" v="1267" actId="20577"/>
        <pc:sldMkLst>
          <pc:docMk/>
          <pc:sldMk cId="2804327451" sldId="259"/>
        </pc:sldMkLst>
        <pc:spChg chg="mod">
          <ac:chgData name="John Theibert" userId="54e27426-1e03-4081-b85e-da720ad93ac8" providerId="ADAL" clId="{E277E3E5-0EB5-4129-A3A2-4C3479C44F7E}" dt="2023-06-27T17:21:10.383" v="1265" actId="20577"/>
          <ac:spMkLst>
            <pc:docMk/>
            <pc:sldMk cId="2804327451" sldId="259"/>
            <ac:spMk id="8" creationId="{6A2A896D-3A5A-61EA-F83F-38F6E79F02B5}"/>
          </ac:spMkLst>
        </pc:spChg>
        <pc:spChg chg="mod">
          <ac:chgData name="John Theibert" userId="54e27426-1e03-4081-b85e-da720ad93ac8" providerId="ADAL" clId="{E277E3E5-0EB5-4129-A3A2-4C3479C44F7E}" dt="2023-06-27T17:21:14.582" v="1267" actId="20577"/>
          <ac:spMkLst>
            <pc:docMk/>
            <pc:sldMk cId="2804327451" sldId="259"/>
            <ac:spMk id="9" creationId="{F83FA9C9-C16C-0798-610D-2912EAFAB1E6}"/>
          </ac:spMkLst>
        </pc:spChg>
      </pc:sldChg>
      <pc:sldChg chg="modSp mod">
        <pc:chgData name="John Theibert" userId="54e27426-1e03-4081-b85e-da720ad93ac8" providerId="ADAL" clId="{E277E3E5-0EB5-4129-A3A2-4C3479C44F7E}" dt="2023-06-26T18:09:26.764" v="565" actId="20577"/>
        <pc:sldMkLst>
          <pc:docMk/>
          <pc:sldMk cId="1185183917" sldId="260"/>
        </pc:sldMkLst>
        <pc:spChg chg="mod">
          <ac:chgData name="John Theibert" userId="54e27426-1e03-4081-b85e-da720ad93ac8" providerId="ADAL" clId="{E277E3E5-0EB5-4129-A3A2-4C3479C44F7E}" dt="2023-06-26T17:48:02.545" v="363" actId="20577"/>
          <ac:spMkLst>
            <pc:docMk/>
            <pc:sldMk cId="1185183917" sldId="260"/>
            <ac:spMk id="3" creationId="{DDD7327F-9B0D-23AF-212F-3DD89BA6FAF9}"/>
          </ac:spMkLst>
        </pc:spChg>
        <pc:spChg chg="mod">
          <ac:chgData name="John Theibert" userId="54e27426-1e03-4081-b85e-da720ad93ac8" providerId="ADAL" clId="{E277E3E5-0EB5-4129-A3A2-4C3479C44F7E}" dt="2023-06-26T18:09:26.764" v="565" actId="20577"/>
          <ac:spMkLst>
            <pc:docMk/>
            <pc:sldMk cId="1185183917" sldId="260"/>
            <ac:spMk id="5" creationId="{37570D49-FE00-6CB9-6C28-5B2CAB021BA4}"/>
          </ac:spMkLst>
        </pc:spChg>
        <pc:spChg chg="mod">
          <ac:chgData name="John Theibert" userId="54e27426-1e03-4081-b85e-da720ad93ac8" providerId="ADAL" clId="{E277E3E5-0EB5-4129-A3A2-4C3479C44F7E}" dt="2023-06-26T18:03:56.485" v="462" actId="20577"/>
          <ac:spMkLst>
            <pc:docMk/>
            <pc:sldMk cId="1185183917" sldId="260"/>
            <ac:spMk id="7" creationId="{D131973D-F7E2-6DFF-302B-6F471BBF1999}"/>
          </ac:spMkLst>
        </pc:spChg>
      </pc:sldChg>
      <pc:sldChg chg="modSp mod">
        <pc:chgData name="John Theibert" userId="54e27426-1e03-4081-b85e-da720ad93ac8" providerId="ADAL" clId="{E277E3E5-0EB5-4129-A3A2-4C3479C44F7E}" dt="2023-06-26T18:27:00.964" v="659" actId="1076"/>
        <pc:sldMkLst>
          <pc:docMk/>
          <pc:sldMk cId="3602170452" sldId="261"/>
        </pc:sldMkLst>
        <pc:spChg chg="mod">
          <ac:chgData name="John Theibert" userId="54e27426-1e03-4081-b85e-da720ad93ac8" providerId="ADAL" clId="{E277E3E5-0EB5-4129-A3A2-4C3479C44F7E}" dt="2023-06-26T18:27:00.964" v="659" actId="1076"/>
          <ac:spMkLst>
            <pc:docMk/>
            <pc:sldMk cId="3602170452" sldId="261"/>
            <ac:spMk id="8" creationId="{E7060930-5B2E-752E-29D9-CE5BAA62F94B}"/>
          </ac:spMkLst>
        </pc:spChg>
      </pc:sldChg>
      <pc:sldChg chg="modSp mod">
        <pc:chgData name="John Theibert" userId="54e27426-1e03-4081-b85e-da720ad93ac8" providerId="ADAL" clId="{E277E3E5-0EB5-4129-A3A2-4C3479C44F7E}" dt="2023-06-26T18:26:28.948" v="658" actId="1076"/>
        <pc:sldMkLst>
          <pc:docMk/>
          <pc:sldMk cId="3082355648" sldId="262"/>
        </pc:sldMkLst>
        <pc:spChg chg="mod">
          <ac:chgData name="John Theibert" userId="54e27426-1e03-4081-b85e-da720ad93ac8" providerId="ADAL" clId="{E277E3E5-0EB5-4129-A3A2-4C3479C44F7E}" dt="2023-06-26T18:26:26.405" v="657" actId="1076"/>
          <ac:spMkLst>
            <pc:docMk/>
            <pc:sldMk cId="3082355648" sldId="262"/>
            <ac:spMk id="2" creationId="{CBDC520B-3F8B-C12D-9903-25CEA819894D}"/>
          </ac:spMkLst>
        </pc:spChg>
        <pc:spChg chg="mod">
          <ac:chgData name="John Theibert" userId="54e27426-1e03-4081-b85e-da720ad93ac8" providerId="ADAL" clId="{E277E3E5-0EB5-4129-A3A2-4C3479C44F7E}" dt="2023-06-26T18:26:28.948" v="658" actId="1076"/>
          <ac:spMkLst>
            <pc:docMk/>
            <pc:sldMk cId="3082355648" sldId="262"/>
            <ac:spMk id="3" creationId="{35A25EDE-6D84-97F4-50CC-1C9BD7C7EB86}"/>
          </ac:spMkLst>
        </pc:spChg>
        <pc:picChg chg="mod">
          <ac:chgData name="John Theibert" userId="54e27426-1e03-4081-b85e-da720ad93ac8" providerId="ADAL" clId="{E277E3E5-0EB5-4129-A3A2-4C3479C44F7E}" dt="2023-06-26T18:26:16.112" v="656" actId="14100"/>
          <ac:picMkLst>
            <pc:docMk/>
            <pc:sldMk cId="3082355648" sldId="262"/>
            <ac:picMk id="5" creationId="{9E504A24-050E-38BA-B78C-EB9B9E00A3D1}"/>
          </ac:picMkLst>
        </pc:picChg>
      </pc:sldChg>
      <pc:sldChg chg="modSp mod">
        <pc:chgData name="John Theibert" userId="54e27426-1e03-4081-b85e-da720ad93ac8" providerId="ADAL" clId="{E277E3E5-0EB5-4129-A3A2-4C3479C44F7E}" dt="2023-06-27T18:45:21.651" v="1976" actId="20577"/>
        <pc:sldMkLst>
          <pc:docMk/>
          <pc:sldMk cId="4264186659" sldId="263"/>
        </pc:sldMkLst>
        <pc:spChg chg="mod">
          <ac:chgData name="John Theibert" userId="54e27426-1e03-4081-b85e-da720ad93ac8" providerId="ADAL" clId="{E277E3E5-0EB5-4129-A3A2-4C3479C44F7E}" dt="2023-06-27T18:45:21.651" v="1976" actId="20577"/>
          <ac:spMkLst>
            <pc:docMk/>
            <pc:sldMk cId="4264186659" sldId="263"/>
            <ac:spMk id="2" creationId="{3F5B4B2E-4BF1-5EF9-ACEC-096BCFD249F0}"/>
          </ac:spMkLst>
        </pc:spChg>
        <pc:spChg chg="mod">
          <ac:chgData name="John Theibert" userId="54e27426-1e03-4081-b85e-da720ad93ac8" providerId="ADAL" clId="{E277E3E5-0EB5-4129-A3A2-4C3479C44F7E}" dt="2023-06-27T18:42:10.674" v="1969" actId="20577"/>
          <ac:spMkLst>
            <pc:docMk/>
            <pc:sldMk cId="4264186659" sldId="263"/>
            <ac:spMk id="3" creationId="{3B4060E7-87D1-1C5D-401D-DB26A06774FB}"/>
          </ac:spMkLst>
        </pc:spChg>
        <pc:picChg chg="mod">
          <ac:chgData name="John Theibert" userId="54e27426-1e03-4081-b85e-da720ad93ac8" providerId="ADAL" clId="{E277E3E5-0EB5-4129-A3A2-4C3479C44F7E}" dt="2023-06-27T17:26:21.096" v="1268" actId="1582"/>
          <ac:picMkLst>
            <pc:docMk/>
            <pc:sldMk cId="4264186659" sldId="263"/>
            <ac:picMk id="6" creationId="{1ED111F3-7134-C13C-AFED-294110253C20}"/>
          </ac:picMkLst>
        </pc:picChg>
      </pc:sldChg>
      <pc:sldChg chg="addSp delSp modSp new mod setBg">
        <pc:chgData name="John Theibert" userId="54e27426-1e03-4081-b85e-da720ad93ac8" providerId="ADAL" clId="{E277E3E5-0EB5-4129-A3A2-4C3479C44F7E}" dt="2023-06-27T19:24:52.165" v="2451" actId="20577"/>
        <pc:sldMkLst>
          <pc:docMk/>
          <pc:sldMk cId="3807838546" sldId="265"/>
        </pc:sldMkLst>
        <pc:spChg chg="mod">
          <ac:chgData name="John Theibert" userId="54e27426-1e03-4081-b85e-da720ad93ac8" providerId="ADAL" clId="{E277E3E5-0EB5-4129-A3A2-4C3479C44F7E}" dt="2023-06-27T19:24:52.165" v="2451" actId="20577"/>
          <ac:spMkLst>
            <pc:docMk/>
            <pc:sldMk cId="3807838546" sldId="265"/>
            <ac:spMk id="2" creationId="{1FCA489A-1ECD-BA97-E681-A3A8B888135E}"/>
          </ac:spMkLst>
        </pc:spChg>
        <pc:spChg chg="mod">
          <ac:chgData name="John Theibert" userId="54e27426-1e03-4081-b85e-da720ad93ac8" providerId="ADAL" clId="{E277E3E5-0EB5-4129-A3A2-4C3479C44F7E}" dt="2023-06-27T17:12:07.163" v="1264" actId="20577"/>
          <ac:spMkLst>
            <pc:docMk/>
            <pc:sldMk cId="3807838546" sldId="265"/>
            <ac:spMk id="3" creationId="{4269E68A-93AC-AE43-C494-418837293836}"/>
          </ac:spMkLst>
        </pc:spChg>
        <pc:spChg chg="add del">
          <ac:chgData name="John Theibert" userId="54e27426-1e03-4081-b85e-da720ad93ac8" providerId="ADAL" clId="{E277E3E5-0EB5-4129-A3A2-4C3479C44F7E}" dt="2023-06-27T17:11:23.376" v="1261" actId="26606"/>
          <ac:spMkLst>
            <pc:docMk/>
            <pc:sldMk cId="3807838546" sldId="265"/>
            <ac:spMk id="9" creationId="{E49D7415-2F11-44C2-B6AA-13A25B6814B9}"/>
          </ac:spMkLst>
        </pc:spChg>
        <pc:picChg chg="add mod">
          <ac:chgData name="John Theibert" userId="54e27426-1e03-4081-b85e-da720ad93ac8" providerId="ADAL" clId="{E277E3E5-0EB5-4129-A3A2-4C3479C44F7E}" dt="2023-06-27T17:11:23.376" v="1261" actId="26606"/>
          <ac:picMkLst>
            <pc:docMk/>
            <pc:sldMk cId="3807838546" sldId="265"/>
            <ac:picMk id="4" creationId="{8D99CB05-5F3A-231F-2799-557BD209C52C}"/>
          </ac:picMkLst>
        </pc:picChg>
        <pc:cxnChg chg="add del">
          <ac:chgData name="John Theibert" userId="54e27426-1e03-4081-b85e-da720ad93ac8" providerId="ADAL" clId="{E277E3E5-0EB5-4129-A3A2-4C3479C44F7E}" dt="2023-06-27T17:11:23.376" v="1261" actId="26606"/>
          <ac:cxnSpMkLst>
            <pc:docMk/>
            <pc:sldMk cId="3807838546" sldId="265"/>
            <ac:cxnSpMk id="11" creationId="{D2E57F3D-33BE-4306-87E6-245763719516}"/>
          </ac:cxnSpMkLst>
        </pc:cxnChg>
      </pc:sldChg>
      <pc:sldChg chg="addSp modSp new mod">
        <pc:chgData name="John Theibert" userId="54e27426-1e03-4081-b85e-da720ad93ac8" providerId="ADAL" clId="{E277E3E5-0EB5-4129-A3A2-4C3479C44F7E}" dt="2023-06-27T18:34:27.396" v="1583" actId="20577"/>
        <pc:sldMkLst>
          <pc:docMk/>
          <pc:sldMk cId="2232524005" sldId="266"/>
        </pc:sldMkLst>
        <pc:spChg chg="mod">
          <ac:chgData name="John Theibert" userId="54e27426-1e03-4081-b85e-da720ad93ac8" providerId="ADAL" clId="{E277E3E5-0EB5-4129-A3A2-4C3479C44F7E}" dt="2023-06-27T17:55:40.855" v="1573" actId="14100"/>
          <ac:spMkLst>
            <pc:docMk/>
            <pc:sldMk cId="2232524005" sldId="266"/>
            <ac:spMk id="2" creationId="{F741148D-149A-21AF-3871-481E27E0F980}"/>
          </ac:spMkLst>
        </pc:spChg>
        <pc:spChg chg="mod">
          <ac:chgData name="John Theibert" userId="54e27426-1e03-4081-b85e-da720ad93ac8" providerId="ADAL" clId="{E277E3E5-0EB5-4129-A3A2-4C3479C44F7E}" dt="2023-06-27T18:34:27.396" v="1583" actId="20577"/>
          <ac:spMkLst>
            <pc:docMk/>
            <pc:sldMk cId="2232524005" sldId="266"/>
            <ac:spMk id="3" creationId="{20CD0A16-4DED-A685-6F66-6350C8FE66AA}"/>
          </ac:spMkLst>
        </pc:spChg>
        <pc:picChg chg="add mod">
          <ac:chgData name="John Theibert" userId="54e27426-1e03-4081-b85e-da720ad93ac8" providerId="ADAL" clId="{E277E3E5-0EB5-4129-A3A2-4C3479C44F7E}" dt="2023-06-27T17:51:57.404" v="1572"/>
          <ac:picMkLst>
            <pc:docMk/>
            <pc:sldMk cId="2232524005" sldId="266"/>
            <ac:picMk id="4" creationId="{81F0322D-996C-3275-CCCF-193707F2090F}"/>
          </ac:picMkLst>
        </pc:picChg>
      </pc:sldChg>
      <pc:sldChg chg="addSp delSp modSp new mod ord">
        <pc:chgData name="John Theibert" userId="54e27426-1e03-4081-b85e-da720ad93ac8" providerId="ADAL" clId="{E277E3E5-0EB5-4129-A3A2-4C3479C44F7E}" dt="2023-06-27T19:23:59.004" v="2439"/>
        <pc:sldMkLst>
          <pc:docMk/>
          <pc:sldMk cId="734235929" sldId="267"/>
        </pc:sldMkLst>
        <pc:spChg chg="mod">
          <ac:chgData name="John Theibert" userId="54e27426-1e03-4081-b85e-da720ad93ac8" providerId="ADAL" clId="{E277E3E5-0EB5-4129-A3A2-4C3479C44F7E}" dt="2023-06-27T18:47:59.855" v="2021" actId="27636"/>
          <ac:spMkLst>
            <pc:docMk/>
            <pc:sldMk cId="734235929" sldId="267"/>
            <ac:spMk id="2" creationId="{8CE7CA8C-7F9E-F7F6-C49C-A0AD2ED9FEAE}"/>
          </ac:spMkLst>
        </pc:spChg>
        <pc:spChg chg="mod">
          <ac:chgData name="John Theibert" userId="54e27426-1e03-4081-b85e-da720ad93ac8" providerId="ADAL" clId="{E277E3E5-0EB5-4129-A3A2-4C3479C44F7E}" dt="2023-06-27T19:20:45.589" v="2429" actId="20577"/>
          <ac:spMkLst>
            <pc:docMk/>
            <pc:sldMk cId="734235929" sldId="267"/>
            <ac:spMk id="3" creationId="{E1F315DD-DF67-2339-51E0-6F63569B0ABF}"/>
          </ac:spMkLst>
        </pc:spChg>
        <pc:picChg chg="add del mod">
          <ac:chgData name="John Theibert" userId="54e27426-1e03-4081-b85e-da720ad93ac8" providerId="ADAL" clId="{E277E3E5-0EB5-4129-A3A2-4C3479C44F7E}" dt="2023-06-27T18:52:27.671" v="2036" actId="478"/>
          <ac:picMkLst>
            <pc:docMk/>
            <pc:sldMk cId="734235929" sldId="267"/>
            <ac:picMk id="5" creationId="{FAB6C07C-8B59-D301-0717-C6A9F27839DC}"/>
          </ac:picMkLst>
        </pc:picChg>
        <pc:picChg chg="add mod">
          <ac:chgData name="John Theibert" userId="54e27426-1e03-4081-b85e-da720ad93ac8" providerId="ADAL" clId="{E277E3E5-0EB5-4129-A3A2-4C3479C44F7E}" dt="2023-06-27T18:49:38.114" v="2026"/>
          <ac:picMkLst>
            <pc:docMk/>
            <pc:sldMk cId="734235929" sldId="267"/>
            <ac:picMk id="6" creationId="{E611E718-8D6E-1342-81DD-5DE45326F528}"/>
          </ac:picMkLst>
        </pc:picChg>
        <pc:picChg chg="add mod">
          <ac:chgData name="John Theibert" userId="54e27426-1e03-4081-b85e-da720ad93ac8" providerId="ADAL" clId="{E277E3E5-0EB5-4129-A3A2-4C3479C44F7E}" dt="2023-06-27T19:00:30.514" v="2417" actId="1076"/>
          <ac:picMkLst>
            <pc:docMk/>
            <pc:sldMk cId="734235929" sldId="267"/>
            <ac:picMk id="8" creationId="{2944A9F1-10F2-90A9-7327-10622674641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D91B83-A4F3-4AFF-A3B4-9F0F2A8F99DC}" type="doc">
      <dgm:prSet loTypeId="urn:microsoft.com/office/officeart/2005/8/layout/b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6C03006-5557-4A38-A626-91DEE81C16C5}">
      <dgm:prSet phldrT="[Text]"/>
      <dgm:spPr/>
      <dgm:t>
        <a:bodyPr/>
        <a:lstStyle/>
        <a:p>
          <a:r>
            <a:rPr lang="en-US" dirty="0"/>
            <a:t>Officials Pass Legislation for Ballot Issue</a:t>
          </a:r>
        </a:p>
      </dgm:t>
    </dgm:pt>
    <dgm:pt modelId="{F0690A4D-6E1F-40C3-9BCF-89DA5BD949EF}" type="parTrans" cxnId="{1EDC198C-9573-4D8D-BE7A-3194942635B6}">
      <dgm:prSet/>
      <dgm:spPr/>
      <dgm:t>
        <a:bodyPr/>
        <a:lstStyle/>
        <a:p>
          <a:endParaRPr lang="en-US"/>
        </a:p>
      </dgm:t>
    </dgm:pt>
    <dgm:pt modelId="{C1BCC312-79E9-4C34-9085-4E670811D17B}" type="sibTrans" cxnId="{1EDC198C-9573-4D8D-BE7A-3194942635B6}">
      <dgm:prSet/>
      <dgm:spPr/>
      <dgm:t>
        <a:bodyPr/>
        <a:lstStyle/>
        <a:p>
          <a:endParaRPr lang="en-US"/>
        </a:p>
      </dgm:t>
    </dgm:pt>
    <dgm:pt modelId="{AD802E3E-1437-4D0B-B2B3-1C0F04BE1E6B}">
      <dgm:prSet phldrT="[Text]"/>
      <dgm:spPr/>
      <dgm:t>
        <a:bodyPr/>
        <a:lstStyle/>
        <a:p>
          <a:r>
            <a:rPr lang="en-US" dirty="0"/>
            <a:t>Residents Approve Ballot Issue</a:t>
          </a:r>
        </a:p>
      </dgm:t>
    </dgm:pt>
    <dgm:pt modelId="{F5D8E2D7-0367-4F72-90DD-1DEC078EBF52}" type="parTrans" cxnId="{EC6DF599-7D66-41AB-B1B8-75807D82F397}">
      <dgm:prSet/>
      <dgm:spPr/>
      <dgm:t>
        <a:bodyPr/>
        <a:lstStyle/>
        <a:p>
          <a:endParaRPr lang="en-US"/>
        </a:p>
      </dgm:t>
    </dgm:pt>
    <dgm:pt modelId="{6555A8EC-D3DB-4965-88A9-DC30B16F2358}" type="sibTrans" cxnId="{EC6DF599-7D66-41AB-B1B8-75807D82F397}">
      <dgm:prSet/>
      <dgm:spPr/>
      <dgm:t>
        <a:bodyPr/>
        <a:lstStyle/>
        <a:p>
          <a:endParaRPr lang="en-US"/>
        </a:p>
      </dgm:t>
    </dgm:pt>
    <dgm:pt modelId="{5FC8CEC9-68E8-4939-91B8-C0BE7318835A}">
      <dgm:prSet phldrT="[Text]"/>
      <dgm:spPr/>
      <dgm:t>
        <a:bodyPr/>
        <a:lstStyle/>
        <a:p>
          <a:r>
            <a:rPr lang="en-US" dirty="0"/>
            <a:t>Public Hearings Held to Present Plan Documents</a:t>
          </a:r>
        </a:p>
      </dgm:t>
    </dgm:pt>
    <dgm:pt modelId="{46BDF282-0B77-47BE-B5AC-5D6ECAFF1DD0}" type="parTrans" cxnId="{8A0E0817-CEF5-41E8-89BB-FB5AA562DB6B}">
      <dgm:prSet/>
      <dgm:spPr/>
      <dgm:t>
        <a:bodyPr/>
        <a:lstStyle/>
        <a:p>
          <a:endParaRPr lang="en-US"/>
        </a:p>
      </dgm:t>
    </dgm:pt>
    <dgm:pt modelId="{CC9E2776-AF52-4001-BE87-B9A32E91CF37}" type="sibTrans" cxnId="{8A0E0817-CEF5-41E8-89BB-FB5AA562DB6B}">
      <dgm:prSet/>
      <dgm:spPr/>
      <dgm:t>
        <a:bodyPr/>
        <a:lstStyle/>
        <a:p>
          <a:endParaRPr lang="en-US"/>
        </a:p>
      </dgm:t>
    </dgm:pt>
    <dgm:pt modelId="{8DF06E4E-07FE-40E2-B7FF-DC7EDBBEE201}">
      <dgm:prSet phldrT="[Text]"/>
      <dgm:spPr/>
      <dgm:t>
        <a:bodyPr/>
        <a:lstStyle/>
        <a:p>
          <a:r>
            <a:rPr lang="en-US" dirty="0"/>
            <a:t>Plan Documents are Submitted To PUCO</a:t>
          </a:r>
        </a:p>
      </dgm:t>
    </dgm:pt>
    <dgm:pt modelId="{D2048636-AC3D-4F5A-8CF1-2328A84CD6FA}" type="parTrans" cxnId="{F2C9CC3B-3E59-4C96-BA38-10E11B8090F0}">
      <dgm:prSet/>
      <dgm:spPr/>
      <dgm:t>
        <a:bodyPr/>
        <a:lstStyle/>
        <a:p>
          <a:endParaRPr lang="en-US"/>
        </a:p>
      </dgm:t>
    </dgm:pt>
    <dgm:pt modelId="{E712887C-1C85-4EA0-BAF7-06A8C3C41C8A}" type="sibTrans" cxnId="{F2C9CC3B-3E59-4C96-BA38-10E11B8090F0}">
      <dgm:prSet/>
      <dgm:spPr/>
      <dgm:t>
        <a:bodyPr/>
        <a:lstStyle/>
        <a:p>
          <a:endParaRPr lang="en-US"/>
        </a:p>
      </dgm:t>
    </dgm:pt>
    <dgm:pt modelId="{FF643B8C-0128-4665-B98F-5EBD16FDBBD1}">
      <dgm:prSet phldrT="[Text]"/>
      <dgm:spPr/>
      <dgm:t>
        <a:bodyPr/>
        <a:lstStyle/>
        <a:p>
          <a:r>
            <a:rPr lang="en-US" dirty="0"/>
            <a:t>PUCO Issues City Certificate</a:t>
          </a:r>
        </a:p>
      </dgm:t>
    </dgm:pt>
    <dgm:pt modelId="{0F166AAF-649E-4F3D-BBC7-F52553E5D4C1}" type="parTrans" cxnId="{F2F73C5B-5219-4AEE-B0D1-2E33607E56AF}">
      <dgm:prSet/>
      <dgm:spPr/>
      <dgm:t>
        <a:bodyPr/>
        <a:lstStyle/>
        <a:p>
          <a:endParaRPr lang="en-US"/>
        </a:p>
      </dgm:t>
    </dgm:pt>
    <dgm:pt modelId="{95AE8139-68DC-4F4C-A480-8C620DD21992}" type="sibTrans" cxnId="{F2F73C5B-5219-4AEE-B0D1-2E33607E56AF}">
      <dgm:prSet/>
      <dgm:spPr/>
      <dgm:t>
        <a:bodyPr/>
        <a:lstStyle/>
        <a:p>
          <a:endParaRPr lang="en-US"/>
        </a:p>
      </dgm:t>
    </dgm:pt>
    <dgm:pt modelId="{3E865DE4-426A-46F2-A85A-FE53F8BD098E}">
      <dgm:prSet/>
      <dgm:spPr/>
      <dgm:t>
        <a:bodyPr/>
        <a:lstStyle/>
        <a:p>
          <a:r>
            <a:rPr lang="en-US" dirty="0"/>
            <a:t>Data is Retrieved From AEP Utility</a:t>
          </a:r>
        </a:p>
      </dgm:t>
    </dgm:pt>
    <dgm:pt modelId="{A4895ABC-3DB5-4979-8C51-4CD0C21E480C}" type="parTrans" cxnId="{C27ADC83-8EC7-45A6-88C5-95B4B4414009}">
      <dgm:prSet/>
      <dgm:spPr/>
      <dgm:t>
        <a:bodyPr/>
        <a:lstStyle/>
        <a:p>
          <a:endParaRPr lang="en-US"/>
        </a:p>
      </dgm:t>
    </dgm:pt>
    <dgm:pt modelId="{FEDCB441-E5F0-4316-99E6-E20AB5B564F7}" type="sibTrans" cxnId="{C27ADC83-8EC7-45A6-88C5-95B4B4414009}">
      <dgm:prSet/>
      <dgm:spPr/>
      <dgm:t>
        <a:bodyPr/>
        <a:lstStyle/>
        <a:p>
          <a:endParaRPr lang="en-US"/>
        </a:p>
      </dgm:t>
    </dgm:pt>
    <dgm:pt modelId="{93974B95-987F-41FF-A15C-98075B58FCEB}">
      <dgm:prSet/>
      <dgm:spPr/>
      <dgm:t>
        <a:bodyPr/>
        <a:lstStyle/>
        <a:p>
          <a:r>
            <a:rPr lang="en-US" dirty="0"/>
            <a:t>RFP Issued To Establish Price and Approve</a:t>
          </a:r>
        </a:p>
      </dgm:t>
    </dgm:pt>
    <dgm:pt modelId="{9DD7423D-E174-4230-8A3E-F713784DB59A}" type="parTrans" cxnId="{63FF6787-43CA-4755-93F8-7DBF6B3FE7FD}">
      <dgm:prSet/>
      <dgm:spPr/>
      <dgm:t>
        <a:bodyPr/>
        <a:lstStyle/>
        <a:p>
          <a:endParaRPr lang="en-US"/>
        </a:p>
      </dgm:t>
    </dgm:pt>
    <dgm:pt modelId="{3A044AFF-D882-40C2-B4AF-8EAAE7D79B86}" type="sibTrans" cxnId="{63FF6787-43CA-4755-93F8-7DBF6B3FE7FD}">
      <dgm:prSet/>
      <dgm:spPr/>
      <dgm:t>
        <a:bodyPr/>
        <a:lstStyle/>
        <a:p>
          <a:endParaRPr lang="en-US"/>
        </a:p>
      </dgm:t>
    </dgm:pt>
    <dgm:pt modelId="{DD8185E2-0BAB-42C1-A319-7C04BB8E5321}">
      <dgm:prSet/>
      <dgm:spPr/>
      <dgm:t>
        <a:bodyPr/>
        <a:lstStyle/>
        <a:p>
          <a:r>
            <a:rPr lang="en-US" dirty="0"/>
            <a:t>Opt-Out Notices Sent To Eligible Residents</a:t>
          </a:r>
        </a:p>
      </dgm:t>
    </dgm:pt>
    <dgm:pt modelId="{3098787C-0F3E-4B04-94E5-26482753E360}" type="parTrans" cxnId="{D83E1965-D314-48A7-9EE8-EC99A1D070B1}">
      <dgm:prSet/>
      <dgm:spPr/>
      <dgm:t>
        <a:bodyPr/>
        <a:lstStyle/>
        <a:p>
          <a:endParaRPr lang="en-US"/>
        </a:p>
      </dgm:t>
    </dgm:pt>
    <dgm:pt modelId="{8209A6C9-00BD-4308-8B57-0C756A0FD142}" type="sibTrans" cxnId="{D83E1965-D314-48A7-9EE8-EC99A1D070B1}">
      <dgm:prSet/>
      <dgm:spPr/>
      <dgm:t>
        <a:bodyPr/>
        <a:lstStyle/>
        <a:p>
          <a:endParaRPr lang="en-US"/>
        </a:p>
      </dgm:t>
    </dgm:pt>
    <dgm:pt modelId="{CB696CBB-0DF4-464A-BE22-38302477B529}">
      <dgm:prSet/>
      <dgm:spPr/>
      <dgm:t>
        <a:bodyPr/>
        <a:lstStyle/>
        <a:p>
          <a:r>
            <a:rPr lang="en-US" dirty="0"/>
            <a:t>Program is Implemented</a:t>
          </a:r>
        </a:p>
      </dgm:t>
    </dgm:pt>
    <dgm:pt modelId="{A86E1990-44DE-4471-870C-2A68B78EAC84}" type="parTrans" cxnId="{E536ED05-79C9-4B95-A5DB-CB6FC40F5489}">
      <dgm:prSet/>
      <dgm:spPr/>
      <dgm:t>
        <a:bodyPr/>
        <a:lstStyle/>
        <a:p>
          <a:endParaRPr lang="en-US"/>
        </a:p>
      </dgm:t>
    </dgm:pt>
    <dgm:pt modelId="{B5C44CEA-A031-4892-94A6-75DB6A7140F9}" type="sibTrans" cxnId="{E536ED05-79C9-4B95-A5DB-CB6FC40F5489}">
      <dgm:prSet/>
      <dgm:spPr/>
      <dgm:t>
        <a:bodyPr/>
        <a:lstStyle/>
        <a:p>
          <a:endParaRPr lang="en-US"/>
        </a:p>
      </dgm:t>
    </dgm:pt>
    <dgm:pt modelId="{C5DA5D89-3A91-43CE-9DF8-FEFC25FC6DA0}" type="pres">
      <dgm:prSet presAssocID="{E9D91B83-A4F3-4AFF-A3B4-9F0F2A8F99DC}" presName="Name0" presStyleCnt="0">
        <dgm:presLayoutVars>
          <dgm:dir/>
          <dgm:resizeHandles/>
        </dgm:presLayoutVars>
      </dgm:prSet>
      <dgm:spPr/>
    </dgm:pt>
    <dgm:pt modelId="{2A0A86C2-6C7D-441F-AB20-BF76A6938772}" type="pres">
      <dgm:prSet presAssocID="{C6C03006-5557-4A38-A626-91DEE81C16C5}" presName="compNode" presStyleCnt="0"/>
      <dgm:spPr/>
    </dgm:pt>
    <dgm:pt modelId="{41C4FA78-9B4B-4CFA-9180-EDB2E6E65F2E}" type="pres">
      <dgm:prSet presAssocID="{C6C03006-5557-4A38-A626-91DEE81C16C5}" presName="dummyConnPt" presStyleCnt="0"/>
      <dgm:spPr/>
    </dgm:pt>
    <dgm:pt modelId="{51612C6E-5EF8-4C5B-818E-8EE3CDFF0BB7}" type="pres">
      <dgm:prSet presAssocID="{C6C03006-5557-4A38-A626-91DEE81C16C5}" presName="node" presStyleLbl="node1" presStyleIdx="0" presStyleCnt="9">
        <dgm:presLayoutVars>
          <dgm:bulletEnabled val="1"/>
        </dgm:presLayoutVars>
      </dgm:prSet>
      <dgm:spPr/>
    </dgm:pt>
    <dgm:pt modelId="{05B41C8A-27DB-4EEA-916F-FAE1D59CA0DA}" type="pres">
      <dgm:prSet presAssocID="{C1BCC312-79E9-4C34-9085-4E670811D17B}" presName="sibTrans" presStyleLbl="bgSibTrans2D1" presStyleIdx="0" presStyleCnt="8"/>
      <dgm:spPr/>
    </dgm:pt>
    <dgm:pt modelId="{71DC1AA6-30B8-4759-81E8-C447E7CB0F7F}" type="pres">
      <dgm:prSet presAssocID="{AD802E3E-1437-4D0B-B2B3-1C0F04BE1E6B}" presName="compNode" presStyleCnt="0"/>
      <dgm:spPr/>
    </dgm:pt>
    <dgm:pt modelId="{C48CEB48-719C-4E99-BC45-65A847AA6C90}" type="pres">
      <dgm:prSet presAssocID="{AD802E3E-1437-4D0B-B2B3-1C0F04BE1E6B}" presName="dummyConnPt" presStyleCnt="0"/>
      <dgm:spPr/>
    </dgm:pt>
    <dgm:pt modelId="{EBA9B10B-3F3E-4B65-A5DF-547FA95F87B0}" type="pres">
      <dgm:prSet presAssocID="{AD802E3E-1437-4D0B-B2B3-1C0F04BE1E6B}" presName="node" presStyleLbl="node1" presStyleIdx="1" presStyleCnt="9">
        <dgm:presLayoutVars>
          <dgm:bulletEnabled val="1"/>
        </dgm:presLayoutVars>
      </dgm:prSet>
      <dgm:spPr/>
    </dgm:pt>
    <dgm:pt modelId="{64E01669-57DF-4737-96FE-5B13967B8C39}" type="pres">
      <dgm:prSet presAssocID="{6555A8EC-D3DB-4965-88A9-DC30B16F2358}" presName="sibTrans" presStyleLbl="bgSibTrans2D1" presStyleIdx="1" presStyleCnt="8"/>
      <dgm:spPr/>
    </dgm:pt>
    <dgm:pt modelId="{8529A7FF-B81B-42B3-8F1E-995CFD384F40}" type="pres">
      <dgm:prSet presAssocID="{5FC8CEC9-68E8-4939-91B8-C0BE7318835A}" presName="compNode" presStyleCnt="0"/>
      <dgm:spPr/>
    </dgm:pt>
    <dgm:pt modelId="{AB0FC1A0-7020-4D49-870D-8383DA93E6EE}" type="pres">
      <dgm:prSet presAssocID="{5FC8CEC9-68E8-4939-91B8-C0BE7318835A}" presName="dummyConnPt" presStyleCnt="0"/>
      <dgm:spPr/>
    </dgm:pt>
    <dgm:pt modelId="{60316D51-8EC4-40A7-B384-6DE6A3271925}" type="pres">
      <dgm:prSet presAssocID="{5FC8CEC9-68E8-4939-91B8-C0BE7318835A}" presName="node" presStyleLbl="node1" presStyleIdx="2" presStyleCnt="9">
        <dgm:presLayoutVars>
          <dgm:bulletEnabled val="1"/>
        </dgm:presLayoutVars>
      </dgm:prSet>
      <dgm:spPr/>
    </dgm:pt>
    <dgm:pt modelId="{FC1557F5-E25E-4B1F-86F5-135E409C5936}" type="pres">
      <dgm:prSet presAssocID="{CC9E2776-AF52-4001-BE87-B9A32E91CF37}" presName="sibTrans" presStyleLbl="bgSibTrans2D1" presStyleIdx="2" presStyleCnt="8"/>
      <dgm:spPr/>
    </dgm:pt>
    <dgm:pt modelId="{84DA5576-A969-4A85-9A86-1CD6A7AFDA9C}" type="pres">
      <dgm:prSet presAssocID="{8DF06E4E-07FE-40E2-B7FF-DC7EDBBEE201}" presName="compNode" presStyleCnt="0"/>
      <dgm:spPr/>
    </dgm:pt>
    <dgm:pt modelId="{B227E52A-1FB7-4CEE-854C-70CE50EA7AE1}" type="pres">
      <dgm:prSet presAssocID="{8DF06E4E-07FE-40E2-B7FF-DC7EDBBEE201}" presName="dummyConnPt" presStyleCnt="0"/>
      <dgm:spPr/>
    </dgm:pt>
    <dgm:pt modelId="{CB876211-EBB0-4DE8-A6B4-4902F2ED42EA}" type="pres">
      <dgm:prSet presAssocID="{8DF06E4E-07FE-40E2-B7FF-DC7EDBBEE201}" presName="node" presStyleLbl="node1" presStyleIdx="3" presStyleCnt="9">
        <dgm:presLayoutVars>
          <dgm:bulletEnabled val="1"/>
        </dgm:presLayoutVars>
      </dgm:prSet>
      <dgm:spPr/>
    </dgm:pt>
    <dgm:pt modelId="{B27BFD15-D2CF-4092-BFF2-E57AC65D184A}" type="pres">
      <dgm:prSet presAssocID="{E712887C-1C85-4EA0-BAF7-06A8C3C41C8A}" presName="sibTrans" presStyleLbl="bgSibTrans2D1" presStyleIdx="3" presStyleCnt="8"/>
      <dgm:spPr/>
    </dgm:pt>
    <dgm:pt modelId="{EEEB1A21-859D-4DC6-8377-FB98134FF606}" type="pres">
      <dgm:prSet presAssocID="{FF643B8C-0128-4665-B98F-5EBD16FDBBD1}" presName="compNode" presStyleCnt="0"/>
      <dgm:spPr/>
    </dgm:pt>
    <dgm:pt modelId="{3699677E-48A7-4624-BD75-07E75B07BB88}" type="pres">
      <dgm:prSet presAssocID="{FF643B8C-0128-4665-B98F-5EBD16FDBBD1}" presName="dummyConnPt" presStyleCnt="0"/>
      <dgm:spPr/>
    </dgm:pt>
    <dgm:pt modelId="{DB15A455-50D5-4602-8B58-53253ADED2DC}" type="pres">
      <dgm:prSet presAssocID="{FF643B8C-0128-4665-B98F-5EBD16FDBBD1}" presName="node" presStyleLbl="node1" presStyleIdx="4" presStyleCnt="9">
        <dgm:presLayoutVars>
          <dgm:bulletEnabled val="1"/>
        </dgm:presLayoutVars>
      </dgm:prSet>
      <dgm:spPr/>
    </dgm:pt>
    <dgm:pt modelId="{E419D05A-14E2-4C8B-8ED5-E4579BA0CD57}" type="pres">
      <dgm:prSet presAssocID="{95AE8139-68DC-4F4C-A480-8C620DD21992}" presName="sibTrans" presStyleLbl="bgSibTrans2D1" presStyleIdx="4" presStyleCnt="8"/>
      <dgm:spPr/>
    </dgm:pt>
    <dgm:pt modelId="{246D90D7-EBD5-4F1C-A59F-357D69A0D876}" type="pres">
      <dgm:prSet presAssocID="{3E865DE4-426A-46F2-A85A-FE53F8BD098E}" presName="compNode" presStyleCnt="0"/>
      <dgm:spPr/>
    </dgm:pt>
    <dgm:pt modelId="{456F86B8-EED7-4745-99F2-B35F90D89BC7}" type="pres">
      <dgm:prSet presAssocID="{3E865DE4-426A-46F2-A85A-FE53F8BD098E}" presName="dummyConnPt" presStyleCnt="0"/>
      <dgm:spPr/>
    </dgm:pt>
    <dgm:pt modelId="{A43A3012-5C19-45E7-8780-FE67DB1D1EE8}" type="pres">
      <dgm:prSet presAssocID="{3E865DE4-426A-46F2-A85A-FE53F8BD098E}" presName="node" presStyleLbl="node1" presStyleIdx="5" presStyleCnt="9">
        <dgm:presLayoutVars>
          <dgm:bulletEnabled val="1"/>
        </dgm:presLayoutVars>
      </dgm:prSet>
      <dgm:spPr/>
    </dgm:pt>
    <dgm:pt modelId="{5A1B7050-936A-4DB0-9435-6CACD2C6161A}" type="pres">
      <dgm:prSet presAssocID="{FEDCB441-E5F0-4316-99E6-E20AB5B564F7}" presName="sibTrans" presStyleLbl="bgSibTrans2D1" presStyleIdx="5" presStyleCnt="8"/>
      <dgm:spPr/>
    </dgm:pt>
    <dgm:pt modelId="{313B6414-4B0A-480B-A540-64C78E27A7C6}" type="pres">
      <dgm:prSet presAssocID="{93974B95-987F-41FF-A15C-98075B58FCEB}" presName="compNode" presStyleCnt="0"/>
      <dgm:spPr/>
    </dgm:pt>
    <dgm:pt modelId="{1F2F5CB6-F3AC-4ABA-B90F-BF42E31FFEEC}" type="pres">
      <dgm:prSet presAssocID="{93974B95-987F-41FF-A15C-98075B58FCEB}" presName="dummyConnPt" presStyleCnt="0"/>
      <dgm:spPr/>
    </dgm:pt>
    <dgm:pt modelId="{F294A789-9852-43FA-8476-206CB1F14A7F}" type="pres">
      <dgm:prSet presAssocID="{93974B95-987F-41FF-A15C-98075B58FCEB}" presName="node" presStyleLbl="node1" presStyleIdx="6" presStyleCnt="9">
        <dgm:presLayoutVars>
          <dgm:bulletEnabled val="1"/>
        </dgm:presLayoutVars>
      </dgm:prSet>
      <dgm:spPr/>
    </dgm:pt>
    <dgm:pt modelId="{08F08FAE-748F-4E4A-A53D-12331F1511DB}" type="pres">
      <dgm:prSet presAssocID="{3A044AFF-D882-40C2-B4AF-8EAAE7D79B86}" presName="sibTrans" presStyleLbl="bgSibTrans2D1" presStyleIdx="6" presStyleCnt="8"/>
      <dgm:spPr/>
    </dgm:pt>
    <dgm:pt modelId="{A6379D73-81E8-4238-B146-054F9B449874}" type="pres">
      <dgm:prSet presAssocID="{DD8185E2-0BAB-42C1-A319-7C04BB8E5321}" presName="compNode" presStyleCnt="0"/>
      <dgm:spPr/>
    </dgm:pt>
    <dgm:pt modelId="{54052ED8-7B73-45F7-A77E-BF1128D3DA52}" type="pres">
      <dgm:prSet presAssocID="{DD8185E2-0BAB-42C1-A319-7C04BB8E5321}" presName="dummyConnPt" presStyleCnt="0"/>
      <dgm:spPr/>
    </dgm:pt>
    <dgm:pt modelId="{8419A691-8253-4559-95DB-850F326691E2}" type="pres">
      <dgm:prSet presAssocID="{DD8185E2-0BAB-42C1-A319-7C04BB8E5321}" presName="node" presStyleLbl="node1" presStyleIdx="7" presStyleCnt="9">
        <dgm:presLayoutVars>
          <dgm:bulletEnabled val="1"/>
        </dgm:presLayoutVars>
      </dgm:prSet>
      <dgm:spPr/>
    </dgm:pt>
    <dgm:pt modelId="{314E08FC-9E03-48B4-A5D6-3B8884C51683}" type="pres">
      <dgm:prSet presAssocID="{8209A6C9-00BD-4308-8B57-0C756A0FD142}" presName="sibTrans" presStyleLbl="bgSibTrans2D1" presStyleIdx="7" presStyleCnt="8"/>
      <dgm:spPr/>
    </dgm:pt>
    <dgm:pt modelId="{4B46B931-B831-4BE2-A047-919533F0741D}" type="pres">
      <dgm:prSet presAssocID="{CB696CBB-0DF4-464A-BE22-38302477B529}" presName="compNode" presStyleCnt="0"/>
      <dgm:spPr/>
    </dgm:pt>
    <dgm:pt modelId="{53F2A5A8-77FB-4595-8428-669A88FF1160}" type="pres">
      <dgm:prSet presAssocID="{CB696CBB-0DF4-464A-BE22-38302477B529}" presName="dummyConnPt" presStyleCnt="0"/>
      <dgm:spPr/>
    </dgm:pt>
    <dgm:pt modelId="{D3CE83CB-3E00-42F3-BAA5-A8BA0635AFDE}" type="pres">
      <dgm:prSet presAssocID="{CB696CBB-0DF4-464A-BE22-38302477B529}" presName="node" presStyleLbl="node1" presStyleIdx="8" presStyleCnt="9">
        <dgm:presLayoutVars>
          <dgm:bulletEnabled val="1"/>
        </dgm:presLayoutVars>
      </dgm:prSet>
      <dgm:spPr/>
    </dgm:pt>
  </dgm:ptLst>
  <dgm:cxnLst>
    <dgm:cxn modelId="{E536ED05-79C9-4B95-A5DB-CB6FC40F5489}" srcId="{E9D91B83-A4F3-4AFF-A3B4-9F0F2A8F99DC}" destId="{CB696CBB-0DF4-464A-BE22-38302477B529}" srcOrd="8" destOrd="0" parTransId="{A86E1990-44DE-4471-870C-2A68B78EAC84}" sibTransId="{B5C44CEA-A031-4892-94A6-75DB6A7140F9}"/>
    <dgm:cxn modelId="{EEACB408-3494-4C55-9886-65DA5E1E76FB}" type="presOf" srcId="{FEDCB441-E5F0-4316-99E6-E20AB5B564F7}" destId="{5A1B7050-936A-4DB0-9435-6CACD2C6161A}" srcOrd="0" destOrd="0" presId="urn:microsoft.com/office/officeart/2005/8/layout/bProcess4"/>
    <dgm:cxn modelId="{D997890C-A684-4B0B-BBDE-2D59E0E27716}" type="presOf" srcId="{3A044AFF-D882-40C2-B4AF-8EAAE7D79B86}" destId="{08F08FAE-748F-4E4A-A53D-12331F1511DB}" srcOrd="0" destOrd="0" presId="urn:microsoft.com/office/officeart/2005/8/layout/bProcess4"/>
    <dgm:cxn modelId="{8A0E0817-CEF5-41E8-89BB-FB5AA562DB6B}" srcId="{E9D91B83-A4F3-4AFF-A3B4-9F0F2A8F99DC}" destId="{5FC8CEC9-68E8-4939-91B8-C0BE7318835A}" srcOrd="2" destOrd="0" parTransId="{46BDF282-0B77-47BE-B5AC-5D6ECAFF1DD0}" sibTransId="{CC9E2776-AF52-4001-BE87-B9A32E91CF37}"/>
    <dgm:cxn modelId="{C2844517-2306-404B-9F86-CA38DC5E4F0A}" type="presOf" srcId="{8209A6C9-00BD-4308-8B57-0C756A0FD142}" destId="{314E08FC-9E03-48B4-A5D6-3B8884C51683}" srcOrd="0" destOrd="0" presId="urn:microsoft.com/office/officeart/2005/8/layout/bProcess4"/>
    <dgm:cxn modelId="{D26A6A38-491E-47C6-8164-BE41F6D63B08}" type="presOf" srcId="{C1BCC312-79E9-4C34-9085-4E670811D17B}" destId="{05B41C8A-27DB-4EEA-916F-FAE1D59CA0DA}" srcOrd="0" destOrd="0" presId="urn:microsoft.com/office/officeart/2005/8/layout/bProcess4"/>
    <dgm:cxn modelId="{EFA6B938-1219-4328-957D-C1AAF9D11F38}" type="presOf" srcId="{CC9E2776-AF52-4001-BE87-B9A32E91CF37}" destId="{FC1557F5-E25E-4B1F-86F5-135E409C5936}" srcOrd="0" destOrd="0" presId="urn:microsoft.com/office/officeart/2005/8/layout/bProcess4"/>
    <dgm:cxn modelId="{F2C9CC3B-3E59-4C96-BA38-10E11B8090F0}" srcId="{E9D91B83-A4F3-4AFF-A3B4-9F0F2A8F99DC}" destId="{8DF06E4E-07FE-40E2-B7FF-DC7EDBBEE201}" srcOrd="3" destOrd="0" parTransId="{D2048636-AC3D-4F5A-8CF1-2328A84CD6FA}" sibTransId="{E712887C-1C85-4EA0-BAF7-06A8C3C41C8A}"/>
    <dgm:cxn modelId="{F2F73C5B-5219-4AEE-B0D1-2E33607E56AF}" srcId="{E9D91B83-A4F3-4AFF-A3B4-9F0F2A8F99DC}" destId="{FF643B8C-0128-4665-B98F-5EBD16FDBBD1}" srcOrd="4" destOrd="0" parTransId="{0F166AAF-649E-4F3D-BBC7-F52553E5D4C1}" sibTransId="{95AE8139-68DC-4F4C-A480-8C620DD21992}"/>
    <dgm:cxn modelId="{5FC3975D-D651-4BB5-994B-50FA5325C1BD}" type="presOf" srcId="{8DF06E4E-07FE-40E2-B7FF-DC7EDBBEE201}" destId="{CB876211-EBB0-4DE8-A6B4-4902F2ED42EA}" srcOrd="0" destOrd="0" presId="urn:microsoft.com/office/officeart/2005/8/layout/bProcess4"/>
    <dgm:cxn modelId="{9E005663-B270-46AB-9BD4-A58FC0F88EF2}" type="presOf" srcId="{3E865DE4-426A-46F2-A85A-FE53F8BD098E}" destId="{A43A3012-5C19-45E7-8780-FE67DB1D1EE8}" srcOrd="0" destOrd="0" presId="urn:microsoft.com/office/officeart/2005/8/layout/bProcess4"/>
    <dgm:cxn modelId="{D83E1965-D314-48A7-9EE8-EC99A1D070B1}" srcId="{E9D91B83-A4F3-4AFF-A3B4-9F0F2A8F99DC}" destId="{DD8185E2-0BAB-42C1-A319-7C04BB8E5321}" srcOrd="7" destOrd="0" parTransId="{3098787C-0F3E-4B04-94E5-26482753E360}" sibTransId="{8209A6C9-00BD-4308-8B57-0C756A0FD142}"/>
    <dgm:cxn modelId="{34E36345-8273-4BE7-BCBF-2A3E7CE6DEA9}" type="presOf" srcId="{E9D91B83-A4F3-4AFF-A3B4-9F0F2A8F99DC}" destId="{C5DA5D89-3A91-43CE-9DF8-FEFC25FC6DA0}" srcOrd="0" destOrd="0" presId="urn:microsoft.com/office/officeart/2005/8/layout/bProcess4"/>
    <dgm:cxn modelId="{CF010E71-7BA9-43BE-A47E-1F9988203C25}" type="presOf" srcId="{5FC8CEC9-68E8-4939-91B8-C0BE7318835A}" destId="{60316D51-8EC4-40A7-B384-6DE6A3271925}" srcOrd="0" destOrd="0" presId="urn:microsoft.com/office/officeart/2005/8/layout/bProcess4"/>
    <dgm:cxn modelId="{0FEABF56-03AB-419F-BAF3-EFF59BADA74F}" type="presOf" srcId="{93974B95-987F-41FF-A15C-98075B58FCEB}" destId="{F294A789-9852-43FA-8476-206CB1F14A7F}" srcOrd="0" destOrd="0" presId="urn:microsoft.com/office/officeart/2005/8/layout/bProcess4"/>
    <dgm:cxn modelId="{C27ADC83-8EC7-45A6-88C5-95B4B4414009}" srcId="{E9D91B83-A4F3-4AFF-A3B4-9F0F2A8F99DC}" destId="{3E865DE4-426A-46F2-A85A-FE53F8BD098E}" srcOrd="5" destOrd="0" parTransId="{A4895ABC-3DB5-4979-8C51-4CD0C21E480C}" sibTransId="{FEDCB441-E5F0-4316-99E6-E20AB5B564F7}"/>
    <dgm:cxn modelId="{63FF6787-43CA-4755-93F8-7DBF6B3FE7FD}" srcId="{E9D91B83-A4F3-4AFF-A3B4-9F0F2A8F99DC}" destId="{93974B95-987F-41FF-A15C-98075B58FCEB}" srcOrd="6" destOrd="0" parTransId="{9DD7423D-E174-4230-8A3E-F713784DB59A}" sibTransId="{3A044AFF-D882-40C2-B4AF-8EAAE7D79B86}"/>
    <dgm:cxn modelId="{1EDC198C-9573-4D8D-BE7A-3194942635B6}" srcId="{E9D91B83-A4F3-4AFF-A3B4-9F0F2A8F99DC}" destId="{C6C03006-5557-4A38-A626-91DEE81C16C5}" srcOrd="0" destOrd="0" parTransId="{F0690A4D-6E1F-40C3-9BCF-89DA5BD949EF}" sibTransId="{C1BCC312-79E9-4C34-9085-4E670811D17B}"/>
    <dgm:cxn modelId="{DD909690-CDEE-4E9E-B7CD-B0B8D2F6EE4B}" type="presOf" srcId="{FF643B8C-0128-4665-B98F-5EBD16FDBBD1}" destId="{DB15A455-50D5-4602-8B58-53253ADED2DC}" srcOrd="0" destOrd="0" presId="urn:microsoft.com/office/officeart/2005/8/layout/bProcess4"/>
    <dgm:cxn modelId="{EC6DF599-7D66-41AB-B1B8-75807D82F397}" srcId="{E9D91B83-A4F3-4AFF-A3B4-9F0F2A8F99DC}" destId="{AD802E3E-1437-4D0B-B2B3-1C0F04BE1E6B}" srcOrd="1" destOrd="0" parTransId="{F5D8E2D7-0367-4F72-90DD-1DEC078EBF52}" sibTransId="{6555A8EC-D3DB-4965-88A9-DC30B16F2358}"/>
    <dgm:cxn modelId="{22683CA1-B8F4-407B-8F58-9E3D6790FB05}" type="presOf" srcId="{C6C03006-5557-4A38-A626-91DEE81C16C5}" destId="{51612C6E-5EF8-4C5B-818E-8EE3CDFF0BB7}" srcOrd="0" destOrd="0" presId="urn:microsoft.com/office/officeart/2005/8/layout/bProcess4"/>
    <dgm:cxn modelId="{375865AD-38E0-475D-A2B3-97F3C776F7E1}" type="presOf" srcId="{95AE8139-68DC-4F4C-A480-8C620DD21992}" destId="{E419D05A-14E2-4C8B-8ED5-E4579BA0CD57}" srcOrd="0" destOrd="0" presId="urn:microsoft.com/office/officeart/2005/8/layout/bProcess4"/>
    <dgm:cxn modelId="{D69A17BB-DB83-470B-963C-C37EF6659D98}" type="presOf" srcId="{E712887C-1C85-4EA0-BAF7-06A8C3C41C8A}" destId="{B27BFD15-D2CF-4092-BFF2-E57AC65D184A}" srcOrd="0" destOrd="0" presId="urn:microsoft.com/office/officeart/2005/8/layout/bProcess4"/>
    <dgm:cxn modelId="{B2B0AED9-73F7-489F-A468-21B870317FFB}" type="presOf" srcId="{CB696CBB-0DF4-464A-BE22-38302477B529}" destId="{D3CE83CB-3E00-42F3-BAA5-A8BA0635AFDE}" srcOrd="0" destOrd="0" presId="urn:microsoft.com/office/officeart/2005/8/layout/bProcess4"/>
    <dgm:cxn modelId="{5449B2EE-853B-4734-973F-1F599BE55E68}" type="presOf" srcId="{AD802E3E-1437-4D0B-B2B3-1C0F04BE1E6B}" destId="{EBA9B10B-3F3E-4B65-A5DF-547FA95F87B0}" srcOrd="0" destOrd="0" presId="urn:microsoft.com/office/officeart/2005/8/layout/bProcess4"/>
    <dgm:cxn modelId="{1CFE6AF1-53C4-40B8-8535-57AC344414D5}" type="presOf" srcId="{DD8185E2-0BAB-42C1-A319-7C04BB8E5321}" destId="{8419A691-8253-4559-95DB-850F326691E2}" srcOrd="0" destOrd="0" presId="urn:microsoft.com/office/officeart/2005/8/layout/bProcess4"/>
    <dgm:cxn modelId="{74240BFC-5556-489B-9652-E672BCC4F9E4}" type="presOf" srcId="{6555A8EC-D3DB-4965-88A9-DC30B16F2358}" destId="{64E01669-57DF-4737-96FE-5B13967B8C39}" srcOrd="0" destOrd="0" presId="urn:microsoft.com/office/officeart/2005/8/layout/bProcess4"/>
    <dgm:cxn modelId="{87408EA0-51A0-400E-B935-169BCD00B48B}" type="presParOf" srcId="{C5DA5D89-3A91-43CE-9DF8-FEFC25FC6DA0}" destId="{2A0A86C2-6C7D-441F-AB20-BF76A6938772}" srcOrd="0" destOrd="0" presId="urn:microsoft.com/office/officeart/2005/8/layout/bProcess4"/>
    <dgm:cxn modelId="{26E28E3F-A383-4592-B4B1-210E36A8A035}" type="presParOf" srcId="{2A0A86C2-6C7D-441F-AB20-BF76A6938772}" destId="{41C4FA78-9B4B-4CFA-9180-EDB2E6E65F2E}" srcOrd="0" destOrd="0" presId="urn:microsoft.com/office/officeart/2005/8/layout/bProcess4"/>
    <dgm:cxn modelId="{2903BEEB-8C80-44B6-86B2-6423D70C703B}" type="presParOf" srcId="{2A0A86C2-6C7D-441F-AB20-BF76A6938772}" destId="{51612C6E-5EF8-4C5B-818E-8EE3CDFF0BB7}" srcOrd="1" destOrd="0" presId="urn:microsoft.com/office/officeart/2005/8/layout/bProcess4"/>
    <dgm:cxn modelId="{328145C3-6541-43AA-B8F6-7FED0E3E2162}" type="presParOf" srcId="{C5DA5D89-3A91-43CE-9DF8-FEFC25FC6DA0}" destId="{05B41C8A-27DB-4EEA-916F-FAE1D59CA0DA}" srcOrd="1" destOrd="0" presId="urn:microsoft.com/office/officeart/2005/8/layout/bProcess4"/>
    <dgm:cxn modelId="{A773CFA0-948E-47EC-91B1-14431B7EE346}" type="presParOf" srcId="{C5DA5D89-3A91-43CE-9DF8-FEFC25FC6DA0}" destId="{71DC1AA6-30B8-4759-81E8-C447E7CB0F7F}" srcOrd="2" destOrd="0" presId="urn:microsoft.com/office/officeart/2005/8/layout/bProcess4"/>
    <dgm:cxn modelId="{FDAF8294-DD8E-43D7-98F8-F84C878B55BA}" type="presParOf" srcId="{71DC1AA6-30B8-4759-81E8-C447E7CB0F7F}" destId="{C48CEB48-719C-4E99-BC45-65A847AA6C90}" srcOrd="0" destOrd="0" presId="urn:microsoft.com/office/officeart/2005/8/layout/bProcess4"/>
    <dgm:cxn modelId="{6F50AEA1-2D6C-4A70-8BC1-E695B4192E15}" type="presParOf" srcId="{71DC1AA6-30B8-4759-81E8-C447E7CB0F7F}" destId="{EBA9B10B-3F3E-4B65-A5DF-547FA95F87B0}" srcOrd="1" destOrd="0" presId="urn:microsoft.com/office/officeart/2005/8/layout/bProcess4"/>
    <dgm:cxn modelId="{4AE180B5-BCD3-4580-8ECA-B2174D9CA70B}" type="presParOf" srcId="{C5DA5D89-3A91-43CE-9DF8-FEFC25FC6DA0}" destId="{64E01669-57DF-4737-96FE-5B13967B8C39}" srcOrd="3" destOrd="0" presId="urn:microsoft.com/office/officeart/2005/8/layout/bProcess4"/>
    <dgm:cxn modelId="{B949C649-E532-4CAE-8D6A-5E378CEDBEA4}" type="presParOf" srcId="{C5DA5D89-3A91-43CE-9DF8-FEFC25FC6DA0}" destId="{8529A7FF-B81B-42B3-8F1E-995CFD384F40}" srcOrd="4" destOrd="0" presId="urn:microsoft.com/office/officeart/2005/8/layout/bProcess4"/>
    <dgm:cxn modelId="{138F8936-80CB-4998-B6EE-6866C844B68C}" type="presParOf" srcId="{8529A7FF-B81B-42B3-8F1E-995CFD384F40}" destId="{AB0FC1A0-7020-4D49-870D-8383DA93E6EE}" srcOrd="0" destOrd="0" presId="urn:microsoft.com/office/officeart/2005/8/layout/bProcess4"/>
    <dgm:cxn modelId="{BCDDC275-4AF9-43B0-A854-B4B2518B3216}" type="presParOf" srcId="{8529A7FF-B81B-42B3-8F1E-995CFD384F40}" destId="{60316D51-8EC4-40A7-B384-6DE6A3271925}" srcOrd="1" destOrd="0" presId="urn:microsoft.com/office/officeart/2005/8/layout/bProcess4"/>
    <dgm:cxn modelId="{7115BB70-3CA3-4073-ABD7-BC829ECE2D26}" type="presParOf" srcId="{C5DA5D89-3A91-43CE-9DF8-FEFC25FC6DA0}" destId="{FC1557F5-E25E-4B1F-86F5-135E409C5936}" srcOrd="5" destOrd="0" presId="urn:microsoft.com/office/officeart/2005/8/layout/bProcess4"/>
    <dgm:cxn modelId="{C7B1D4E4-4136-42A2-B3EA-B55F0CDAFF5C}" type="presParOf" srcId="{C5DA5D89-3A91-43CE-9DF8-FEFC25FC6DA0}" destId="{84DA5576-A969-4A85-9A86-1CD6A7AFDA9C}" srcOrd="6" destOrd="0" presId="urn:microsoft.com/office/officeart/2005/8/layout/bProcess4"/>
    <dgm:cxn modelId="{D50BA4F1-71E5-48E8-BAFE-DB91145725DC}" type="presParOf" srcId="{84DA5576-A969-4A85-9A86-1CD6A7AFDA9C}" destId="{B227E52A-1FB7-4CEE-854C-70CE50EA7AE1}" srcOrd="0" destOrd="0" presId="urn:microsoft.com/office/officeart/2005/8/layout/bProcess4"/>
    <dgm:cxn modelId="{83547CA6-31A4-4FAB-B69D-D1F33D012E0F}" type="presParOf" srcId="{84DA5576-A969-4A85-9A86-1CD6A7AFDA9C}" destId="{CB876211-EBB0-4DE8-A6B4-4902F2ED42EA}" srcOrd="1" destOrd="0" presId="urn:microsoft.com/office/officeart/2005/8/layout/bProcess4"/>
    <dgm:cxn modelId="{6B0317B6-38CB-4084-A86C-794A98648554}" type="presParOf" srcId="{C5DA5D89-3A91-43CE-9DF8-FEFC25FC6DA0}" destId="{B27BFD15-D2CF-4092-BFF2-E57AC65D184A}" srcOrd="7" destOrd="0" presId="urn:microsoft.com/office/officeart/2005/8/layout/bProcess4"/>
    <dgm:cxn modelId="{58AE7291-4B31-497E-8A6E-DA22B865332E}" type="presParOf" srcId="{C5DA5D89-3A91-43CE-9DF8-FEFC25FC6DA0}" destId="{EEEB1A21-859D-4DC6-8377-FB98134FF606}" srcOrd="8" destOrd="0" presId="urn:microsoft.com/office/officeart/2005/8/layout/bProcess4"/>
    <dgm:cxn modelId="{22179A62-7E12-44D4-B70F-59308544DC0D}" type="presParOf" srcId="{EEEB1A21-859D-4DC6-8377-FB98134FF606}" destId="{3699677E-48A7-4624-BD75-07E75B07BB88}" srcOrd="0" destOrd="0" presId="urn:microsoft.com/office/officeart/2005/8/layout/bProcess4"/>
    <dgm:cxn modelId="{74A79F7D-DBD2-422A-8669-A3C7E2B5F81C}" type="presParOf" srcId="{EEEB1A21-859D-4DC6-8377-FB98134FF606}" destId="{DB15A455-50D5-4602-8B58-53253ADED2DC}" srcOrd="1" destOrd="0" presId="urn:microsoft.com/office/officeart/2005/8/layout/bProcess4"/>
    <dgm:cxn modelId="{1EBDE079-BD40-49DA-A8C4-7EBC3728CDF8}" type="presParOf" srcId="{C5DA5D89-3A91-43CE-9DF8-FEFC25FC6DA0}" destId="{E419D05A-14E2-4C8B-8ED5-E4579BA0CD57}" srcOrd="9" destOrd="0" presId="urn:microsoft.com/office/officeart/2005/8/layout/bProcess4"/>
    <dgm:cxn modelId="{3E6CE687-0217-468B-BF7C-86FF13487019}" type="presParOf" srcId="{C5DA5D89-3A91-43CE-9DF8-FEFC25FC6DA0}" destId="{246D90D7-EBD5-4F1C-A59F-357D69A0D876}" srcOrd="10" destOrd="0" presId="urn:microsoft.com/office/officeart/2005/8/layout/bProcess4"/>
    <dgm:cxn modelId="{8A5ECED7-2C24-4FB0-AA86-313EB573A118}" type="presParOf" srcId="{246D90D7-EBD5-4F1C-A59F-357D69A0D876}" destId="{456F86B8-EED7-4745-99F2-B35F90D89BC7}" srcOrd="0" destOrd="0" presId="urn:microsoft.com/office/officeart/2005/8/layout/bProcess4"/>
    <dgm:cxn modelId="{9649C62F-4710-42AF-9A0C-748DDEB76310}" type="presParOf" srcId="{246D90D7-EBD5-4F1C-A59F-357D69A0D876}" destId="{A43A3012-5C19-45E7-8780-FE67DB1D1EE8}" srcOrd="1" destOrd="0" presId="urn:microsoft.com/office/officeart/2005/8/layout/bProcess4"/>
    <dgm:cxn modelId="{E1BDC98A-5B1C-46AB-9867-C6D89C5AF3BE}" type="presParOf" srcId="{C5DA5D89-3A91-43CE-9DF8-FEFC25FC6DA0}" destId="{5A1B7050-936A-4DB0-9435-6CACD2C6161A}" srcOrd="11" destOrd="0" presId="urn:microsoft.com/office/officeart/2005/8/layout/bProcess4"/>
    <dgm:cxn modelId="{BD8D91D9-C7BE-444D-B3D6-03B823E8C4C2}" type="presParOf" srcId="{C5DA5D89-3A91-43CE-9DF8-FEFC25FC6DA0}" destId="{313B6414-4B0A-480B-A540-64C78E27A7C6}" srcOrd="12" destOrd="0" presId="urn:microsoft.com/office/officeart/2005/8/layout/bProcess4"/>
    <dgm:cxn modelId="{B062AA1B-12B4-494E-98EE-97761D597110}" type="presParOf" srcId="{313B6414-4B0A-480B-A540-64C78E27A7C6}" destId="{1F2F5CB6-F3AC-4ABA-B90F-BF42E31FFEEC}" srcOrd="0" destOrd="0" presId="urn:microsoft.com/office/officeart/2005/8/layout/bProcess4"/>
    <dgm:cxn modelId="{4F834DB2-252B-420B-B047-38B302B963CD}" type="presParOf" srcId="{313B6414-4B0A-480B-A540-64C78E27A7C6}" destId="{F294A789-9852-43FA-8476-206CB1F14A7F}" srcOrd="1" destOrd="0" presId="urn:microsoft.com/office/officeart/2005/8/layout/bProcess4"/>
    <dgm:cxn modelId="{72BAB0A0-1E6D-4792-97C6-E2935B931D47}" type="presParOf" srcId="{C5DA5D89-3A91-43CE-9DF8-FEFC25FC6DA0}" destId="{08F08FAE-748F-4E4A-A53D-12331F1511DB}" srcOrd="13" destOrd="0" presId="urn:microsoft.com/office/officeart/2005/8/layout/bProcess4"/>
    <dgm:cxn modelId="{6A82AD36-FDFA-424C-A1D2-6761E2DD1B13}" type="presParOf" srcId="{C5DA5D89-3A91-43CE-9DF8-FEFC25FC6DA0}" destId="{A6379D73-81E8-4238-B146-054F9B449874}" srcOrd="14" destOrd="0" presId="urn:microsoft.com/office/officeart/2005/8/layout/bProcess4"/>
    <dgm:cxn modelId="{DCA29EE5-6BD2-405C-87BF-97DA0536C0B1}" type="presParOf" srcId="{A6379D73-81E8-4238-B146-054F9B449874}" destId="{54052ED8-7B73-45F7-A77E-BF1128D3DA52}" srcOrd="0" destOrd="0" presId="urn:microsoft.com/office/officeart/2005/8/layout/bProcess4"/>
    <dgm:cxn modelId="{D44D638F-680E-4507-98F4-7082B2FA0B22}" type="presParOf" srcId="{A6379D73-81E8-4238-B146-054F9B449874}" destId="{8419A691-8253-4559-95DB-850F326691E2}" srcOrd="1" destOrd="0" presId="urn:microsoft.com/office/officeart/2005/8/layout/bProcess4"/>
    <dgm:cxn modelId="{2F2F63BA-D93A-4CA4-A06B-C465C559E939}" type="presParOf" srcId="{C5DA5D89-3A91-43CE-9DF8-FEFC25FC6DA0}" destId="{314E08FC-9E03-48B4-A5D6-3B8884C51683}" srcOrd="15" destOrd="0" presId="urn:microsoft.com/office/officeart/2005/8/layout/bProcess4"/>
    <dgm:cxn modelId="{AB1EAD03-3AC7-4CDB-9FAA-67423A92CB51}" type="presParOf" srcId="{C5DA5D89-3A91-43CE-9DF8-FEFC25FC6DA0}" destId="{4B46B931-B831-4BE2-A047-919533F0741D}" srcOrd="16" destOrd="0" presId="urn:microsoft.com/office/officeart/2005/8/layout/bProcess4"/>
    <dgm:cxn modelId="{C7B3B73D-31FA-4A9E-8F2D-A2286A0B3B82}" type="presParOf" srcId="{4B46B931-B831-4BE2-A047-919533F0741D}" destId="{53F2A5A8-77FB-4595-8428-669A88FF1160}" srcOrd="0" destOrd="0" presId="urn:microsoft.com/office/officeart/2005/8/layout/bProcess4"/>
    <dgm:cxn modelId="{96ABE83C-F437-42FA-8CD1-C448102ECF4E}" type="presParOf" srcId="{4B46B931-B831-4BE2-A047-919533F0741D}" destId="{D3CE83CB-3E00-42F3-BAA5-A8BA0635AFDE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F14B5B-2E06-417D-86FC-5DB3B4D58269}" type="doc">
      <dgm:prSet loTypeId="urn:microsoft.com/office/officeart/2009/3/layout/BlockDescending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FEA9D93-4F48-41F3-B403-ED541ECBF19D}">
      <dgm:prSet phldrT="[Text]" custT="1"/>
      <dgm:spPr>
        <a:solidFill>
          <a:srgbClr val="92D050"/>
        </a:solidFill>
        <a:ln w="6350"/>
      </dgm:spPr>
      <dgm:t>
        <a:bodyPr/>
        <a:lstStyle/>
        <a:p>
          <a:r>
            <a:rPr lang="en-US" sz="3200" dirty="0">
              <a:solidFill>
                <a:schemeClr val="tx1"/>
              </a:solidFill>
            </a:rPr>
            <a:t>100%</a:t>
          </a:r>
        </a:p>
      </dgm:t>
    </dgm:pt>
    <dgm:pt modelId="{54186573-46EB-4AA8-95BC-6313A35E7A28}" type="parTrans" cxnId="{EFFAD64A-88AA-4095-AE45-D73148C3E44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ABBBA4A-728E-402A-93A8-03F14DE89BAA}" type="sibTrans" cxnId="{EFFAD64A-88AA-4095-AE45-D73148C3E44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91E4742-0476-44C7-9E47-0BB3F29BB7A9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solidFill>
                <a:schemeClr val="tx1"/>
              </a:solidFill>
            </a:rPr>
            <a:t>4,713 Cars Driven</a:t>
          </a:r>
        </a:p>
        <a:p>
          <a:pPr>
            <a:buFont typeface="Arial" panose="020B0604020202020204" pitchFamily="34" charset="0"/>
            <a:buChar char="•"/>
          </a:pPr>
          <a:endParaRPr lang="en-US" sz="2400" dirty="0">
            <a:solidFill>
              <a:schemeClr val="tx1"/>
            </a:solidFill>
          </a:endParaRPr>
        </a:p>
      </dgm:t>
    </dgm:pt>
    <dgm:pt modelId="{12B0A517-19C3-40B0-8E30-2A9A8CF0EB36}" type="parTrans" cxnId="{723BA5B7-9E0B-44FE-A0B8-610F9DEC1AA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A9AE501-6945-46FA-9219-018030DB1C1A}" type="sibTrans" cxnId="{723BA5B7-9E0B-44FE-A0B8-610F9DEC1AA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A1067ED-F8CB-44F6-B7E1-557C532D84D1}">
      <dgm:prSet phldrT="[Text]" custT="1"/>
      <dgm:spPr/>
      <dgm:t>
        <a:bodyPr/>
        <a:lstStyle/>
        <a:p>
          <a:pPr>
            <a:buNone/>
          </a:pPr>
          <a:r>
            <a:rPr lang="en-US" sz="2400" dirty="0">
              <a:solidFill>
                <a:schemeClr val="tx1"/>
              </a:solidFill>
            </a:rPr>
            <a:t>2,383,378 Gallons of Gasoline</a:t>
          </a:r>
        </a:p>
        <a:p>
          <a:pPr>
            <a:buNone/>
          </a:pPr>
          <a:endParaRPr lang="en-US" sz="2400" dirty="0">
            <a:solidFill>
              <a:schemeClr val="tx1"/>
            </a:solidFill>
          </a:endParaRPr>
        </a:p>
        <a:p>
          <a:pPr>
            <a:buNone/>
          </a:pPr>
          <a:r>
            <a:rPr lang="en-US" sz="2400" dirty="0">
              <a:solidFill>
                <a:schemeClr val="tx1"/>
              </a:solidFill>
            </a:rPr>
            <a:t>23,726,065</a:t>
          </a:r>
        </a:p>
        <a:p>
          <a:pPr>
            <a:buNone/>
          </a:pPr>
          <a:r>
            <a:rPr lang="en-US" sz="2400" dirty="0" err="1">
              <a:solidFill>
                <a:schemeClr val="tx1"/>
              </a:solidFill>
            </a:rPr>
            <a:t>lbs</a:t>
          </a:r>
          <a:r>
            <a:rPr lang="en-US" sz="2400" dirty="0">
              <a:solidFill>
                <a:schemeClr val="tx1"/>
              </a:solidFill>
            </a:rPr>
            <a:t> of Coal </a:t>
          </a:r>
        </a:p>
      </dgm:t>
    </dgm:pt>
    <dgm:pt modelId="{1D1BC9C8-F073-4166-9509-5BF42F76CEFA}" type="parTrans" cxnId="{C3773F08-4830-40BE-899A-03AE0B8C86B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C2AB4AE-6836-4C8B-9F09-2DBC5984CCF4}" type="sibTrans" cxnId="{C3773F08-4830-40BE-899A-03AE0B8C86B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ED034E2-B997-4C93-8144-C73C9231F710}">
      <dgm:prSet phldrT="[Text]" custT="1"/>
      <dgm:spPr>
        <a:solidFill>
          <a:srgbClr val="92D050"/>
        </a:solidFill>
        <a:ln w="6350"/>
      </dgm:spPr>
      <dgm:t>
        <a:bodyPr/>
        <a:lstStyle/>
        <a:p>
          <a:r>
            <a:rPr lang="en-US" sz="3600" dirty="0">
              <a:solidFill>
                <a:schemeClr val="tx1"/>
              </a:solidFill>
            </a:rPr>
            <a:t>90%</a:t>
          </a:r>
        </a:p>
      </dgm:t>
    </dgm:pt>
    <dgm:pt modelId="{82560C95-375D-4FF7-B061-653223122B1B}" type="parTrans" cxnId="{A49AC98A-71BF-4967-8DFD-206E9DC78B6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9954B4A-BCB8-482A-9A74-99156BD3D32E}" type="sibTrans" cxnId="{A49AC98A-71BF-4967-8DFD-206E9DC78B62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E5CB817-21F7-49AD-AB27-F3043FAE555C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400" dirty="0">
              <a:solidFill>
                <a:schemeClr val="tx1"/>
              </a:solidFill>
            </a:rPr>
            <a:t>4,242 Cars Driven</a:t>
          </a:r>
        </a:p>
        <a:p>
          <a:pPr>
            <a:buFont typeface="Arial" panose="020B0604020202020204" pitchFamily="34" charset="0"/>
            <a:buChar char="•"/>
          </a:pPr>
          <a:endParaRPr lang="en-US" sz="2400" dirty="0">
            <a:solidFill>
              <a:schemeClr val="tx1"/>
            </a:solidFill>
          </a:endParaRPr>
        </a:p>
      </dgm:t>
    </dgm:pt>
    <dgm:pt modelId="{B1262369-FF26-4749-B63E-8D1A84CC814F}" type="parTrans" cxnId="{E3110715-C298-4281-9FD4-E8E6763456B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5E6B950-BB91-427B-BB08-DA3D6E800176}" type="sibTrans" cxnId="{E3110715-C298-4281-9FD4-E8E6763456BF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0C97DC0-1F4D-4C5E-BA50-FF6B142D08B5}">
      <dgm:prSet phldrT="[Text]" custT="1"/>
      <dgm:spPr/>
      <dgm:t>
        <a:bodyPr/>
        <a:lstStyle/>
        <a:p>
          <a:pPr>
            <a:buNone/>
          </a:pPr>
          <a:r>
            <a:rPr lang="en-US" sz="2400" dirty="0">
              <a:solidFill>
                <a:schemeClr val="tx1"/>
              </a:solidFill>
            </a:rPr>
            <a:t>2,145,041 Gallons of Gasoline</a:t>
          </a:r>
        </a:p>
        <a:p>
          <a:pPr>
            <a:buNone/>
          </a:pPr>
          <a:endParaRPr lang="en-US" sz="2400" dirty="0">
            <a:solidFill>
              <a:schemeClr val="tx1"/>
            </a:solidFill>
          </a:endParaRPr>
        </a:p>
        <a:p>
          <a:pPr>
            <a:buNone/>
          </a:pPr>
          <a:r>
            <a:rPr lang="en-US" sz="2400" dirty="0">
              <a:solidFill>
                <a:schemeClr val="tx1"/>
              </a:solidFill>
            </a:rPr>
            <a:t>21,353,458 </a:t>
          </a:r>
          <a:r>
            <a:rPr lang="en-US" sz="2400" dirty="0" err="1">
              <a:solidFill>
                <a:schemeClr val="tx1"/>
              </a:solidFill>
            </a:rPr>
            <a:t>lbs</a:t>
          </a:r>
          <a:r>
            <a:rPr lang="en-US" sz="2400" dirty="0">
              <a:solidFill>
                <a:schemeClr val="tx1"/>
              </a:solidFill>
            </a:rPr>
            <a:t> of Coal</a:t>
          </a:r>
        </a:p>
      </dgm:t>
    </dgm:pt>
    <dgm:pt modelId="{0840982E-9267-40E1-BBF3-9689520626B3}" type="parTrans" cxnId="{43516033-32C1-46D1-843C-9BEC2F02A8C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467ED3F-85F1-4E10-BEAF-8FF467AFC1F8}" type="sibTrans" cxnId="{43516033-32C1-46D1-843C-9BEC2F02A8C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2AB871F-DD0C-4952-8EA8-2DF6D23EB566}">
      <dgm:prSet phldrT="[Text]" custT="1"/>
      <dgm:spPr>
        <a:solidFill>
          <a:srgbClr val="92D050"/>
        </a:solidFill>
        <a:ln w="6350"/>
      </dgm:spPr>
      <dgm:t>
        <a:bodyPr/>
        <a:lstStyle/>
        <a:p>
          <a:r>
            <a:rPr lang="en-US" sz="3600" dirty="0">
              <a:solidFill>
                <a:schemeClr val="tx1"/>
              </a:solidFill>
            </a:rPr>
            <a:t>80%</a:t>
          </a:r>
        </a:p>
      </dgm:t>
    </dgm:pt>
    <dgm:pt modelId="{F17422F5-CCE7-4FD2-A7D0-6EC5E0357377}" type="parTrans" cxnId="{2895A09E-7703-4328-B83D-963DDBBA9D0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1C52F68-755B-4C9E-BBD7-71F70B055DA4}" type="sibTrans" cxnId="{2895A09E-7703-4328-B83D-963DDBBA9D0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03E02A8-917C-456C-ACDB-5F7A84B00F5B}">
      <dgm:prSet phldrT="[Text]" custT="1"/>
      <dgm:spPr/>
      <dgm:t>
        <a:bodyPr/>
        <a:lstStyle/>
        <a:p>
          <a:r>
            <a:rPr lang="en-US" sz="2000" dirty="0">
              <a:solidFill>
                <a:schemeClr val="tx1"/>
              </a:solidFill>
            </a:rPr>
            <a:t>3,771 Cars Driven</a:t>
          </a:r>
        </a:p>
        <a:p>
          <a:endParaRPr lang="en-US" sz="2000" dirty="0">
            <a:solidFill>
              <a:schemeClr val="tx1"/>
            </a:solidFill>
          </a:endParaRPr>
        </a:p>
        <a:p>
          <a:r>
            <a:rPr lang="en-US" sz="2000" dirty="0">
              <a:solidFill>
                <a:schemeClr val="tx1"/>
              </a:solidFill>
            </a:rPr>
            <a:t>1,906,703 </a:t>
          </a:r>
        </a:p>
        <a:p>
          <a:r>
            <a:rPr lang="en-US" sz="2000" dirty="0">
              <a:solidFill>
                <a:schemeClr val="tx1"/>
              </a:solidFill>
            </a:rPr>
            <a:t>Gallons of Gasoline</a:t>
          </a:r>
        </a:p>
        <a:p>
          <a:endParaRPr lang="en-US" sz="2000" dirty="0">
            <a:solidFill>
              <a:schemeClr val="tx1"/>
            </a:solidFill>
          </a:endParaRPr>
        </a:p>
        <a:p>
          <a:r>
            <a:rPr lang="en-US" sz="2000" dirty="0">
              <a:solidFill>
                <a:schemeClr val="tx1"/>
              </a:solidFill>
            </a:rPr>
            <a:t>18,980,852</a:t>
          </a:r>
        </a:p>
        <a:p>
          <a:r>
            <a:rPr lang="en-US" sz="2000" dirty="0" err="1">
              <a:solidFill>
                <a:schemeClr val="tx1"/>
              </a:solidFill>
            </a:rPr>
            <a:t>lbs</a:t>
          </a:r>
          <a:r>
            <a:rPr lang="en-US" sz="2000" dirty="0">
              <a:solidFill>
                <a:schemeClr val="tx1"/>
              </a:solidFill>
            </a:rPr>
            <a:t> of Coal</a:t>
          </a:r>
        </a:p>
      </dgm:t>
    </dgm:pt>
    <dgm:pt modelId="{FFBF112E-FDCB-417D-A040-8E42F5E3EF1D}" type="parTrans" cxnId="{76C2A4FA-5515-400A-9C89-2ABFEF9D56E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D11D7B3-494F-47FA-A556-F8B3AC8F8EBE}" type="sibTrans" cxnId="{76C2A4FA-5515-400A-9C89-2ABFEF9D56E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0683BDF-067C-425B-A2C7-DB989F900A85}" type="pres">
      <dgm:prSet presAssocID="{B3F14B5B-2E06-417D-86FC-5DB3B4D58269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310D56D-17B1-42C0-8F87-CE5F8A9B0EE2}" type="pres">
      <dgm:prSet presAssocID="{5FEA9D93-4F48-41F3-B403-ED541ECBF19D}" presName="parentText_1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0B67076B-EF4B-4081-B77B-FC0FB465FE58}" type="pres">
      <dgm:prSet presAssocID="{5FEA9D93-4F48-41F3-B403-ED541ECBF19D}" presName="childText_1" presStyleLbl="node1" presStyleIdx="0" presStyleCnt="3" custScaleX="168903" custLinFactX="-47305" custLinFactNeighborX="-100000">
        <dgm:presLayoutVars>
          <dgm:chMax val="0"/>
          <dgm:chPref val="0"/>
          <dgm:bulletEnabled val="1"/>
        </dgm:presLayoutVars>
      </dgm:prSet>
      <dgm:spPr/>
    </dgm:pt>
    <dgm:pt modelId="{C4E8E842-62DC-4FD7-87D2-C9B45A8FD102}" type="pres">
      <dgm:prSet presAssocID="{5FEA9D93-4F48-41F3-B403-ED541ECBF19D}" presName="accentShape_1" presStyleCnt="0"/>
      <dgm:spPr/>
    </dgm:pt>
    <dgm:pt modelId="{1A8C6282-0A66-46C9-BCD3-CB54B0C7D443}" type="pres">
      <dgm:prSet presAssocID="{5FEA9D93-4F48-41F3-B403-ED541ECBF19D}" presName="imageRepeatNode" presStyleLbl="node1" presStyleIdx="0" presStyleCnt="3" custScaleX="198902" custLinFactX="-2517" custLinFactNeighborX="-100000"/>
      <dgm:spPr/>
    </dgm:pt>
    <dgm:pt modelId="{CA972F97-9378-4F4C-BF3F-E5EDB9E52FCB}" type="pres">
      <dgm:prSet presAssocID="{DED034E2-B997-4C93-8144-C73C9231F710}" presName="parentText_2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B4DEB5F8-9615-4BDA-9C38-2FFE309E09F3}" type="pres">
      <dgm:prSet presAssocID="{DED034E2-B997-4C93-8144-C73C9231F710}" presName="childText_2" presStyleLbl="node2" presStyleIdx="0" presStyleCnt="0" custScaleX="151434">
        <dgm:presLayoutVars>
          <dgm:chMax val="0"/>
          <dgm:chPref val="0"/>
          <dgm:bulletEnabled val="1"/>
        </dgm:presLayoutVars>
      </dgm:prSet>
      <dgm:spPr/>
    </dgm:pt>
    <dgm:pt modelId="{BDABDBB8-96FF-42EC-AEC8-4166FCDC6981}" type="pres">
      <dgm:prSet presAssocID="{DED034E2-B997-4C93-8144-C73C9231F710}" presName="accentShape_2" presStyleCnt="0"/>
      <dgm:spPr/>
    </dgm:pt>
    <dgm:pt modelId="{D7FC83E7-DB8D-476F-8C11-73853B818BEE}" type="pres">
      <dgm:prSet presAssocID="{DED034E2-B997-4C93-8144-C73C9231F710}" presName="imageRepeatNode" presStyleLbl="node1" presStyleIdx="1" presStyleCnt="3" custScaleX="180537" custLinFactNeighborX="2044" custLinFactNeighborY="371"/>
      <dgm:spPr/>
    </dgm:pt>
    <dgm:pt modelId="{63B886F7-F12F-44D3-BF72-12D5CBBDCA72}" type="pres">
      <dgm:prSet presAssocID="{82AB871F-DD0C-4952-8EA8-2DF6D23EB566}" presName="parentText_3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7FDBE332-96B1-45FE-95A7-98127F461F76}" type="pres">
      <dgm:prSet presAssocID="{82AB871F-DD0C-4952-8EA8-2DF6D23EB566}" presName="childText_3" presStyleLbl="node2" presStyleIdx="0" presStyleCnt="0" custScaleX="142427" custScaleY="98905" custLinFactX="7858" custLinFactNeighborX="100000" custLinFactNeighborY="-724">
        <dgm:presLayoutVars>
          <dgm:chMax val="0"/>
          <dgm:chPref val="0"/>
          <dgm:bulletEnabled val="1"/>
        </dgm:presLayoutVars>
      </dgm:prSet>
      <dgm:spPr/>
    </dgm:pt>
    <dgm:pt modelId="{8758186E-2227-43E9-BA71-3E35395013AC}" type="pres">
      <dgm:prSet presAssocID="{82AB871F-DD0C-4952-8EA8-2DF6D23EB566}" presName="accentShape_3" presStyleCnt="0"/>
      <dgm:spPr/>
    </dgm:pt>
    <dgm:pt modelId="{3631FC39-0381-4B8E-8782-B3E8E0DC7637}" type="pres">
      <dgm:prSet presAssocID="{82AB871F-DD0C-4952-8EA8-2DF6D23EB566}" presName="imageRepeatNode" presStyleLbl="node1" presStyleIdx="2" presStyleCnt="3" custScaleX="181832" custLinFactNeighborX="90832" custLinFactNeighborY="587"/>
      <dgm:spPr/>
    </dgm:pt>
  </dgm:ptLst>
  <dgm:cxnLst>
    <dgm:cxn modelId="{603C0E03-5E31-42D6-9461-4EDCFF39D5C7}" type="presOf" srcId="{1E5CB817-21F7-49AD-AB27-F3043FAE555C}" destId="{B4DEB5F8-9615-4BDA-9C38-2FFE309E09F3}" srcOrd="0" destOrd="0" presId="urn:microsoft.com/office/officeart/2009/3/layout/BlockDescendingList"/>
    <dgm:cxn modelId="{6216E004-2C4C-48CD-B3D2-294B4E4D30F9}" type="presOf" srcId="{303E02A8-917C-456C-ACDB-5F7A84B00F5B}" destId="{7FDBE332-96B1-45FE-95A7-98127F461F76}" srcOrd="0" destOrd="0" presId="urn:microsoft.com/office/officeart/2009/3/layout/BlockDescendingList"/>
    <dgm:cxn modelId="{C3773F08-4830-40BE-899A-03AE0B8C86BB}" srcId="{5FEA9D93-4F48-41F3-B403-ED541ECBF19D}" destId="{3A1067ED-F8CB-44F6-B7E1-557C532D84D1}" srcOrd="1" destOrd="0" parTransId="{1D1BC9C8-F073-4166-9509-5BF42F76CEFA}" sibTransId="{7C2AB4AE-6836-4C8B-9F09-2DBC5984CCF4}"/>
    <dgm:cxn modelId="{E3110715-C298-4281-9FD4-E8E6763456BF}" srcId="{DED034E2-B997-4C93-8144-C73C9231F710}" destId="{1E5CB817-21F7-49AD-AB27-F3043FAE555C}" srcOrd="0" destOrd="0" parTransId="{B1262369-FF26-4749-B63E-8D1A84CC814F}" sibTransId="{15E6B950-BB91-427B-BB08-DA3D6E800176}"/>
    <dgm:cxn modelId="{9CC1842D-33DB-4541-9139-B8A4B1535FB5}" type="presOf" srcId="{DED034E2-B997-4C93-8144-C73C9231F710}" destId="{CA972F97-9378-4F4C-BF3F-E5EDB9E52FCB}" srcOrd="0" destOrd="0" presId="urn:microsoft.com/office/officeart/2009/3/layout/BlockDescendingList"/>
    <dgm:cxn modelId="{43516033-32C1-46D1-843C-9BEC2F02A8C0}" srcId="{DED034E2-B997-4C93-8144-C73C9231F710}" destId="{40C97DC0-1F4D-4C5E-BA50-FF6B142D08B5}" srcOrd="1" destOrd="0" parTransId="{0840982E-9267-40E1-BBF3-9689520626B3}" sibTransId="{E467ED3F-85F1-4E10-BEAF-8FF467AFC1F8}"/>
    <dgm:cxn modelId="{2B9E6A34-76C4-42B1-A807-FBA6A12E351C}" type="presOf" srcId="{DED034E2-B997-4C93-8144-C73C9231F710}" destId="{D7FC83E7-DB8D-476F-8C11-73853B818BEE}" srcOrd="1" destOrd="0" presId="urn:microsoft.com/office/officeart/2009/3/layout/BlockDescendingList"/>
    <dgm:cxn modelId="{E3B98248-ABBE-4280-9B24-90DACC0DD9C5}" type="presOf" srcId="{B3F14B5B-2E06-417D-86FC-5DB3B4D58269}" destId="{10683BDF-067C-425B-A2C7-DB989F900A85}" srcOrd="0" destOrd="0" presId="urn:microsoft.com/office/officeart/2009/3/layout/BlockDescendingList"/>
    <dgm:cxn modelId="{7B0ED348-B17E-4D4E-A5D2-461CAA324868}" type="presOf" srcId="{5FEA9D93-4F48-41F3-B403-ED541ECBF19D}" destId="{1A8C6282-0A66-46C9-BCD3-CB54B0C7D443}" srcOrd="1" destOrd="0" presId="urn:microsoft.com/office/officeart/2009/3/layout/BlockDescendingList"/>
    <dgm:cxn modelId="{EFFAD64A-88AA-4095-AE45-D73148C3E44B}" srcId="{B3F14B5B-2E06-417D-86FC-5DB3B4D58269}" destId="{5FEA9D93-4F48-41F3-B403-ED541ECBF19D}" srcOrd="0" destOrd="0" parTransId="{54186573-46EB-4AA8-95BC-6313A35E7A28}" sibTransId="{DABBBA4A-728E-402A-93A8-03F14DE89BAA}"/>
    <dgm:cxn modelId="{1677576F-D1A7-4B6A-A9CA-472FD15BA894}" type="presOf" srcId="{40C97DC0-1F4D-4C5E-BA50-FF6B142D08B5}" destId="{B4DEB5F8-9615-4BDA-9C38-2FFE309E09F3}" srcOrd="0" destOrd="1" presId="urn:microsoft.com/office/officeart/2009/3/layout/BlockDescendingList"/>
    <dgm:cxn modelId="{A49AC98A-71BF-4967-8DFD-206E9DC78B62}" srcId="{B3F14B5B-2E06-417D-86FC-5DB3B4D58269}" destId="{DED034E2-B997-4C93-8144-C73C9231F710}" srcOrd="1" destOrd="0" parTransId="{82560C95-375D-4FF7-B061-653223122B1B}" sibTransId="{C9954B4A-BCB8-482A-9A74-99156BD3D32E}"/>
    <dgm:cxn modelId="{2895A09E-7703-4328-B83D-963DDBBA9D06}" srcId="{B3F14B5B-2E06-417D-86FC-5DB3B4D58269}" destId="{82AB871F-DD0C-4952-8EA8-2DF6D23EB566}" srcOrd="2" destOrd="0" parTransId="{F17422F5-CCE7-4FD2-A7D0-6EC5E0357377}" sibTransId="{C1C52F68-755B-4C9E-BBD7-71F70B055DA4}"/>
    <dgm:cxn modelId="{723BA5B7-9E0B-44FE-A0B8-610F9DEC1AA6}" srcId="{5FEA9D93-4F48-41F3-B403-ED541ECBF19D}" destId="{091E4742-0476-44C7-9E47-0BB3F29BB7A9}" srcOrd="0" destOrd="0" parTransId="{12B0A517-19C3-40B0-8E30-2A9A8CF0EB36}" sibTransId="{3A9AE501-6945-46FA-9219-018030DB1C1A}"/>
    <dgm:cxn modelId="{963466D6-6BBC-4F97-B249-A72C573AC4C5}" type="presOf" srcId="{3A1067ED-F8CB-44F6-B7E1-557C532D84D1}" destId="{0B67076B-EF4B-4081-B77B-FC0FB465FE58}" srcOrd="0" destOrd="1" presId="urn:microsoft.com/office/officeart/2009/3/layout/BlockDescendingList"/>
    <dgm:cxn modelId="{368B97E6-C3CB-4118-B2F7-F8FCC1FC4F46}" type="presOf" srcId="{091E4742-0476-44C7-9E47-0BB3F29BB7A9}" destId="{0B67076B-EF4B-4081-B77B-FC0FB465FE58}" srcOrd="0" destOrd="0" presId="urn:microsoft.com/office/officeart/2009/3/layout/BlockDescendingList"/>
    <dgm:cxn modelId="{AAEFC2EA-9139-4802-AE15-DAE11FBDBDF2}" type="presOf" srcId="{82AB871F-DD0C-4952-8EA8-2DF6D23EB566}" destId="{63B886F7-F12F-44D3-BF72-12D5CBBDCA72}" srcOrd="0" destOrd="0" presId="urn:microsoft.com/office/officeart/2009/3/layout/BlockDescendingList"/>
    <dgm:cxn modelId="{D6334BF5-845E-4996-8D7C-C87C05D28321}" type="presOf" srcId="{82AB871F-DD0C-4952-8EA8-2DF6D23EB566}" destId="{3631FC39-0381-4B8E-8782-B3E8E0DC7637}" srcOrd="1" destOrd="0" presId="urn:microsoft.com/office/officeart/2009/3/layout/BlockDescendingList"/>
    <dgm:cxn modelId="{76C2A4FA-5515-400A-9C89-2ABFEF9D56ED}" srcId="{82AB871F-DD0C-4952-8EA8-2DF6D23EB566}" destId="{303E02A8-917C-456C-ACDB-5F7A84B00F5B}" srcOrd="0" destOrd="0" parTransId="{FFBF112E-FDCB-417D-A040-8E42F5E3EF1D}" sibTransId="{AD11D7B3-494F-47FA-A556-F8B3AC8F8EBE}"/>
    <dgm:cxn modelId="{53E0D5FD-D0CB-4008-8967-8DC5107F2DCA}" type="presOf" srcId="{5FEA9D93-4F48-41F3-B403-ED541ECBF19D}" destId="{F310D56D-17B1-42C0-8F87-CE5F8A9B0EE2}" srcOrd="0" destOrd="0" presId="urn:microsoft.com/office/officeart/2009/3/layout/BlockDescendingList"/>
    <dgm:cxn modelId="{D784993E-D3AC-4430-A162-4CAA515877B5}" type="presParOf" srcId="{10683BDF-067C-425B-A2C7-DB989F900A85}" destId="{F310D56D-17B1-42C0-8F87-CE5F8A9B0EE2}" srcOrd="0" destOrd="0" presId="urn:microsoft.com/office/officeart/2009/3/layout/BlockDescendingList"/>
    <dgm:cxn modelId="{7229B5C8-99A1-425A-AD37-A302B0F88492}" type="presParOf" srcId="{10683BDF-067C-425B-A2C7-DB989F900A85}" destId="{0B67076B-EF4B-4081-B77B-FC0FB465FE58}" srcOrd="1" destOrd="0" presId="urn:microsoft.com/office/officeart/2009/3/layout/BlockDescendingList"/>
    <dgm:cxn modelId="{4FE3957C-5F6E-4311-962A-F0397DBC9088}" type="presParOf" srcId="{10683BDF-067C-425B-A2C7-DB989F900A85}" destId="{C4E8E842-62DC-4FD7-87D2-C9B45A8FD102}" srcOrd="2" destOrd="0" presId="urn:microsoft.com/office/officeart/2009/3/layout/BlockDescendingList"/>
    <dgm:cxn modelId="{42266B42-6BE7-442C-B18F-5EE799B5BE2B}" type="presParOf" srcId="{C4E8E842-62DC-4FD7-87D2-C9B45A8FD102}" destId="{1A8C6282-0A66-46C9-BCD3-CB54B0C7D443}" srcOrd="0" destOrd="0" presId="urn:microsoft.com/office/officeart/2009/3/layout/BlockDescendingList"/>
    <dgm:cxn modelId="{47C81610-2921-4BD2-A013-EDDD82C12A42}" type="presParOf" srcId="{10683BDF-067C-425B-A2C7-DB989F900A85}" destId="{CA972F97-9378-4F4C-BF3F-E5EDB9E52FCB}" srcOrd="3" destOrd="0" presId="urn:microsoft.com/office/officeart/2009/3/layout/BlockDescendingList"/>
    <dgm:cxn modelId="{68D24DBF-0012-4296-8B3F-FA322181DE1C}" type="presParOf" srcId="{10683BDF-067C-425B-A2C7-DB989F900A85}" destId="{B4DEB5F8-9615-4BDA-9C38-2FFE309E09F3}" srcOrd="4" destOrd="0" presId="urn:microsoft.com/office/officeart/2009/3/layout/BlockDescendingList"/>
    <dgm:cxn modelId="{C29B61E4-9780-41EB-B05C-FB837CA6C1A7}" type="presParOf" srcId="{10683BDF-067C-425B-A2C7-DB989F900A85}" destId="{BDABDBB8-96FF-42EC-AEC8-4166FCDC6981}" srcOrd="5" destOrd="0" presId="urn:microsoft.com/office/officeart/2009/3/layout/BlockDescendingList"/>
    <dgm:cxn modelId="{238680A9-5324-4057-A11C-4769A2A9FC98}" type="presParOf" srcId="{BDABDBB8-96FF-42EC-AEC8-4166FCDC6981}" destId="{D7FC83E7-DB8D-476F-8C11-73853B818BEE}" srcOrd="0" destOrd="0" presId="urn:microsoft.com/office/officeart/2009/3/layout/BlockDescendingList"/>
    <dgm:cxn modelId="{9018B503-FDDB-45D7-BDD3-7556A7D9A669}" type="presParOf" srcId="{10683BDF-067C-425B-A2C7-DB989F900A85}" destId="{63B886F7-F12F-44D3-BF72-12D5CBBDCA72}" srcOrd="6" destOrd="0" presId="urn:microsoft.com/office/officeart/2009/3/layout/BlockDescendingList"/>
    <dgm:cxn modelId="{E2F65430-5B89-49D4-9F16-E5A777746E36}" type="presParOf" srcId="{10683BDF-067C-425B-A2C7-DB989F900A85}" destId="{7FDBE332-96B1-45FE-95A7-98127F461F76}" srcOrd="7" destOrd="0" presId="urn:microsoft.com/office/officeart/2009/3/layout/BlockDescendingList"/>
    <dgm:cxn modelId="{3B1D065D-4295-444F-9270-04AA6B497A84}" type="presParOf" srcId="{10683BDF-067C-425B-A2C7-DB989F900A85}" destId="{8758186E-2227-43E9-BA71-3E35395013AC}" srcOrd="8" destOrd="0" presId="urn:microsoft.com/office/officeart/2009/3/layout/BlockDescendingList"/>
    <dgm:cxn modelId="{7C0F605E-FA0A-40FC-8562-7380AFFBFEF6}" type="presParOf" srcId="{8758186E-2227-43E9-BA71-3E35395013AC}" destId="{3631FC39-0381-4B8E-8782-B3E8E0DC7637}" srcOrd="0" destOrd="0" presId="urn:microsoft.com/office/officeart/2009/3/layout/BlockDescending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B41C8A-27DB-4EEA-916F-FAE1D59CA0DA}">
      <dsp:nvSpPr>
        <dsp:cNvPr id="0" name=""/>
        <dsp:cNvSpPr/>
      </dsp:nvSpPr>
      <dsp:spPr>
        <a:xfrm rot="5400000">
          <a:off x="561061" y="967133"/>
          <a:ext cx="1511287" cy="1823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12C6E-5EF8-4C5B-818E-8EE3CDFF0BB7}">
      <dsp:nvSpPr>
        <dsp:cNvPr id="0" name=""/>
        <dsp:cNvSpPr/>
      </dsp:nvSpPr>
      <dsp:spPr>
        <a:xfrm>
          <a:off x="907637" y="1029"/>
          <a:ext cx="2025584" cy="12153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Officials Pass Legislation for Ballot Issue</a:t>
          </a:r>
        </a:p>
      </dsp:txBody>
      <dsp:txXfrm>
        <a:off x="943233" y="36625"/>
        <a:ext cx="1954392" cy="1144158"/>
      </dsp:txXfrm>
    </dsp:sp>
    <dsp:sp modelId="{64E01669-57DF-4737-96FE-5B13967B8C39}">
      <dsp:nvSpPr>
        <dsp:cNvPr id="0" name=""/>
        <dsp:cNvSpPr/>
      </dsp:nvSpPr>
      <dsp:spPr>
        <a:xfrm rot="5400000">
          <a:off x="561061" y="2486322"/>
          <a:ext cx="1511287" cy="182302"/>
        </a:xfrm>
        <a:prstGeom prst="rect">
          <a:avLst/>
        </a:prstGeom>
        <a:solidFill>
          <a:schemeClr val="accent2">
            <a:hueOff val="-58173"/>
            <a:satOff val="-499"/>
            <a:lumOff val="-33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9B10B-3F3E-4B65-A5DF-547FA95F87B0}">
      <dsp:nvSpPr>
        <dsp:cNvPr id="0" name=""/>
        <dsp:cNvSpPr/>
      </dsp:nvSpPr>
      <dsp:spPr>
        <a:xfrm>
          <a:off x="907637" y="1520218"/>
          <a:ext cx="2025584" cy="1215350"/>
        </a:xfrm>
        <a:prstGeom prst="roundRect">
          <a:avLst>
            <a:gd name="adj" fmla="val 10000"/>
          </a:avLst>
        </a:prstGeom>
        <a:solidFill>
          <a:schemeClr val="accent2">
            <a:hueOff val="-50902"/>
            <a:satOff val="-436"/>
            <a:lumOff val="-28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Residents Approve Ballot Issue</a:t>
          </a:r>
        </a:p>
      </dsp:txBody>
      <dsp:txXfrm>
        <a:off x="943233" y="1555814"/>
        <a:ext cx="1954392" cy="1144158"/>
      </dsp:txXfrm>
    </dsp:sp>
    <dsp:sp modelId="{FC1557F5-E25E-4B1F-86F5-135E409C5936}">
      <dsp:nvSpPr>
        <dsp:cNvPr id="0" name=""/>
        <dsp:cNvSpPr/>
      </dsp:nvSpPr>
      <dsp:spPr>
        <a:xfrm>
          <a:off x="1320656" y="3245916"/>
          <a:ext cx="2686126" cy="182302"/>
        </a:xfrm>
        <a:prstGeom prst="rect">
          <a:avLst/>
        </a:prstGeom>
        <a:solidFill>
          <a:schemeClr val="accent2">
            <a:hueOff val="-116347"/>
            <a:satOff val="-997"/>
            <a:lumOff val="-661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316D51-8EC4-40A7-B384-6DE6A3271925}">
      <dsp:nvSpPr>
        <dsp:cNvPr id="0" name=""/>
        <dsp:cNvSpPr/>
      </dsp:nvSpPr>
      <dsp:spPr>
        <a:xfrm>
          <a:off x="907637" y="3039407"/>
          <a:ext cx="2025584" cy="1215350"/>
        </a:xfrm>
        <a:prstGeom prst="roundRect">
          <a:avLst>
            <a:gd name="adj" fmla="val 10000"/>
          </a:avLst>
        </a:prstGeom>
        <a:solidFill>
          <a:schemeClr val="accent2">
            <a:hueOff val="-101803"/>
            <a:satOff val="-873"/>
            <a:lumOff val="-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Public Hearings Held to Present Plan Documents</a:t>
          </a:r>
        </a:p>
      </dsp:txBody>
      <dsp:txXfrm>
        <a:off x="943233" y="3075003"/>
        <a:ext cx="1954392" cy="1144158"/>
      </dsp:txXfrm>
    </dsp:sp>
    <dsp:sp modelId="{B27BFD15-D2CF-4092-BFF2-E57AC65D184A}">
      <dsp:nvSpPr>
        <dsp:cNvPr id="0" name=""/>
        <dsp:cNvSpPr/>
      </dsp:nvSpPr>
      <dsp:spPr>
        <a:xfrm rot="16200000">
          <a:off x="3255089" y="2486322"/>
          <a:ext cx="1511287" cy="182302"/>
        </a:xfrm>
        <a:prstGeom prst="rect">
          <a:avLst/>
        </a:prstGeom>
        <a:solidFill>
          <a:schemeClr val="accent2">
            <a:hueOff val="-174520"/>
            <a:satOff val="-1496"/>
            <a:lumOff val="-99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876211-EBB0-4DE8-A6B4-4902F2ED42EA}">
      <dsp:nvSpPr>
        <dsp:cNvPr id="0" name=""/>
        <dsp:cNvSpPr/>
      </dsp:nvSpPr>
      <dsp:spPr>
        <a:xfrm>
          <a:off x="3601665" y="3039407"/>
          <a:ext cx="2025584" cy="1215350"/>
        </a:xfrm>
        <a:prstGeom prst="roundRect">
          <a:avLst>
            <a:gd name="adj" fmla="val 10000"/>
          </a:avLst>
        </a:prstGeom>
        <a:solidFill>
          <a:schemeClr val="accent2">
            <a:hueOff val="-152705"/>
            <a:satOff val="-1309"/>
            <a:lumOff val="-8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Plan Documents are Submitted To PUCO</a:t>
          </a:r>
        </a:p>
      </dsp:txBody>
      <dsp:txXfrm>
        <a:off x="3637261" y="3075003"/>
        <a:ext cx="1954392" cy="1144158"/>
      </dsp:txXfrm>
    </dsp:sp>
    <dsp:sp modelId="{E419D05A-14E2-4C8B-8ED5-E4579BA0CD57}">
      <dsp:nvSpPr>
        <dsp:cNvPr id="0" name=""/>
        <dsp:cNvSpPr/>
      </dsp:nvSpPr>
      <dsp:spPr>
        <a:xfrm rot="16200000">
          <a:off x="3255089" y="967133"/>
          <a:ext cx="1511287" cy="182302"/>
        </a:xfrm>
        <a:prstGeom prst="rect">
          <a:avLst/>
        </a:prstGeom>
        <a:solidFill>
          <a:schemeClr val="accent2">
            <a:hueOff val="-232693"/>
            <a:satOff val="-1994"/>
            <a:lumOff val="-1322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15A455-50D5-4602-8B58-53253ADED2DC}">
      <dsp:nvSpPr>
        <dsp:cNvPr id="0" name=""/>
        <dsp:cNvSpPr/>
      </dsp:nvSpPr>
      <dsp:spPr>
        <a:xfrm>
          <a:off x="3601665" y="1520218"/>
          <a:ext cx="2025584" cy="1215350"/>
        </a:xfrm>
        <a:prstGeom prst="roundRect">
          <a:avLst>
            <a:gd name="adj" fmla="val 10000"/>
          </a:avLst>
        </a:prstGeom>
        <a:solidFill>
          <a:schemeClr val="accent2">
            <a:hueOff val="-203606"/>
            <a:satOff val="-1745"/>
            <a:lumOff val="-1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PUCO Issues City Certificate</a:t>
          </a:r>
        </a:p>
      </dsp:txBody>
      <dsp:txXfrm>
        <a:off x="3637261" y="1555814"/>
        <a:ext cx="1954392" cy="1144158"/>
      </dsp:txXfrm>
    </dsp:sp>
    <dsp:sp modelId="{5A1B7050-936A-4DB0-9435-6CACD2C6161A}">
      <dsp:nvSpPr>
        <dsp:cNvPr id="0" name=""/>
        <dsp:cNvSpPr/>
      </dsp:nvSpPr>
      <dsp:spPr>
        <a:xfrm>
          <a:off x="4014683" y="207539"/>
          <a:ext cx="2686126" cy="182302"/>
        </a:xfrm>
        <a:prstGeom prst="rect">
          <a:avLst/>
        </a:prstGeom>
        <a:solidFill>
          <a:schemeClr val="accent2">
            <a:hueOff val="-290866"/>
            <a:satOff val="-2493"/>
            <a:lumOff val="-165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A3012-5C19-45E7-8780-FE67DB1D1EE8}">
      <dsp:nvSpPr>
        <dsp:cNvPr id="0" name=""/>
        <dsp:cNvSpPr/>
      </dsp:nvSpPr>
      <dsp:spPr>
        <a:xfrm>
          <a:off x="3601665" y="1029"/>
          <a:ext cx="2025584" cy="1215350"/>
        </a:xfrm>
        <a:prstGeom prst="roundRect">
          <a:avLst>
            <a:gd name="adj" fmla="val 10000"/>
          </a:avLst>
        </a:prstGeom>
        <a:solidFill>
          <a:schemeClr val="accent2">
            <a:hueOff val="-254508"/>
            <a:satOff val="-2181"/>
            <a:lumOff val="-144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Data is Retrieved From AEP Utility</a:t>
          </a:r>
        </a:p>
      </dsp:txBody>
      <dsp:txXfrm>
        <a:off x="3637261" y="36625"/>
        <a:ext cx="1954392" cy="1144158"/>
      </dsp:txXfrm>
    </dsp:sp>
    <dsp:sp modelId="{08F08FAE-748F-4E4A-A53D-12331F1511DB}">
      <dsp:nvSpPr>
        <dsp:cNvPr id="0" name=""/>
        <dsp:cNvSpPr/>
      </dsp:nvSpPr>
      <dsp:spPr>
        <a:xfrm rot="5400000">
          <a:off x="5949117" y="967133"/>
          <a:ext cx="1511287" cy="182302"/>
        </a:xfrm>
        <a:prstGeom prst="rect">
          <a:avLst/>
        </a:prstGeom>
        <a:solidFill>
          <a:schemeClr val="accent2">
            <a:hueOff val="-349040"/>
            <a:satOff val="-2991"/>
            <a:lumOff val="-1983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94A789-9852-43FA-8476-206CB1F14A7F}">
      <dsp:nvSpPr>
        <dsp:cNvPr id="0" name=""/>
        <dsp:cNvSpPr/>
      </dsp:nvSpPr>
      <dsp:spPr>
        <a:xfrm>
          <a:off x="6295693" y="1029"/>
          <a:ext cx="2025584" cy="1215350"/>
        </a:xfrm>
        <a:prstGeom prst="roundRect">
          <a:avLst>
            <a:gd name="adj" fmla="val 10000"/>
          </a:avLst>
        </a:prstGeom>
        <a:solidFill>
          <a:schemeClr val="accent2">
            <a:hueOff val="-305410"/>
            <a:satOff val="-2618"/>
            <a:lumOff val="-1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RFP Issued To Establish Price and Approve</a:t>
          </a:r>
        </a:p>
      </dsp:txBody>
      <dsp:txXfrm>
        <a:off x="6331289" y="36625"/>
        <a:ext cx="1954392" cy="1144158"/>
      </dsp:txXfrm>
    </dsp:sp>
    <dsp:sp modelId="{314E08FC-9E03-48B4-A5D6-3B8884C51683}">
      <dsp:nvSpPr>
        <dsp:cNvPr id="0" name=""/>
        <dsp:cNvSpPr/>
      </dsp:nvSpPr>
      <dsp:spPr>
        <a:xfrm rot="5400000">
          <a:off x="5949117" y="2486322"/>
          <a:ext cx="1511287" cy="182302"/>
        </a:xfrm>
        <a:prstGeom prst="rect">
          <a:avLst/>
        </a:prstGeom>
        <a:solidFill>
          <a:schemeClr val="accent2">
            <a:hueOff val="-407213"/>
            <a:satOff val="-3490"/>
            <a:lumOff val="-231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9A691-8253-4559-95DB-850F326691E2}">
      <dsp:nvSpPr>
        <dsp:cNvPr id="0" name=""/>
        <dsp:cNvSpPr/>
      </dsp:nvSpPr>
      <dsp:spPr>
        <a:xfrm>
          <a:off x="6295693" y="1520218"/>
          <a:ext cx="2025584" cy="1215350"/>
        </a:xfrm>
        <a:prstGeom prst="roundRect">
          <a:avLst>
            <a:gd name="adj" fmla="val 10000"/>
          </a:avLst>
        </a:prstGeom>
        <a:solidFill>
          <a:schemeClr val="accent2">
            <a:hueOff val="-356311"/>
            <a:satOff val="-3054"/>
            <a:lumOff val="-202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Opt-Out Notices Sent To Eligible Residents</a:t>
          </a:r>
        </a:p>
      </dsp:txBody>
      <dsp:txXfrm>
        <a:off x="6331289" y="1555814"/>
        <a:ext cx="1954392" cy="1144158"/>
      </dsp:txXfrm>
    </dsp:sp>
    <dsp:sp modelId="{D3CE83CB-3E00-42F3-BAA5-A8BA0635AFDE}">
      <dsp:nvSpPr>
        <dsp:cNvPr id="0" name=""/>
        <dsp:cNvSpPr/>
      </dsp:nvSpPr>
      <dsp:spPr>
        <a:xfrm>
          <a:off x="6295693" y="3039407"/>
          <a:ext cx="2025584" cy="1215350"/>
        </a:xfrm>
        <a:prstGeom prst="roundRect">
          <a:avLst>
            <a:gd name="adj" fmla="val 10000"/>
          </a:avLst>
        </a:prstGeom>
        <a:solidFill>
          <a:schemeClr val="accent2">
            <a:hueOff val="-407213"/>
            <a:satOff val="-3490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Program is Implemented</a:t>
          </a:r>
        </a:p>
      </dsp:txBody>
      <dsp:txXfrm>
        <a:off x="6331289" y="3075003"/>
        <a:ext cx="1954392" cy="1144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1FC39-0381-4B8E-8782-B3E8E0DC7637}">
      <dsp:nvSpPr>
        <dsp:cNvPr id="0" name=""/>
        <dsp:cNvSpPr/>
      </dsp:nvSpPr>
      <dsp:spPr>
        <a:xfrm>
          <a:off x="7137304" y="1003536"/>
          <a:ext cx="2875765" cy="3009002"/>
        </a:xfrm>
        <a:prstGeom prst="rect">
          <a:avLst/>
        </a:prstGeom>
        <a:solidFill>
          <a:srgbClr val="92D050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0" rIns="205740" bIns="4572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80%</a:t>
          </a:r>
        </a:p>
      </dsp:txBody>
      <dsp:txXfrm rot="16200000">
        <a:off x="8214159" y="1983737"/>
        <a:ext cx="2708102" cy="747698"/>
      </dsp:txXfrm>
    </dsp:sp>
    <dsp:sp modelId="{D7FC83E7-DB8D-476F-8C11-73853B818BEE}">
      <dsp:nvSpPr>
        <dsp:cNvPr id="0" name=""/>
        <dsp:cNvSpPr/>
      </dsp:nvSpPr>
      <dsp:spPr>
        <a:xfrm>
          <a:off x="4020355" y="491335"/>
          <a:ext cx="2855284" cy="3514984"/>
        </a:xfrm>
        <a:prstGeom prst="rect">
          <a:avLst/>
        </a:prstGeom>
        <a:solidFill>
          <a:srgbClr val="92D050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0" rIns="205740" bIns="4572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solidFill>
                <a:schemeClr val="tx1"/>
              </a:solidFill>
            </a:rPr>
            <a:t>90%</a:t>
          </a:r>
        </a:p>
      </dsp:txBody>
      <dsp:txXfrm rot="16200000">
        <a:off x="4852205" y="1701891"/>
        <a:ext cx="3163485" cy="742373"/>
      </dsp:txXfrm>
    </dsp:sp>
    <dsp:sp modelId="{1A8C6282-0A66-46C9-BCD3-CB54B0C7D443}">
      <dsp:nvSpPr>
        <dsp:cNvPr id="0" name=""/>
        <dsp:cNvSpPr/>
      </dsp:nvSpPr>
      <dsp:spPr>
        <a:xfrm>
          <a:off x="493390" y="0"/>
          <a:ext cx="3145736" cy="3993278"/>
        </a:xfrm>
        <a:prstGeom prst="rect">
          <a:avLst/>
        </a:prstGeom>
        <a:solidFill>
          <a:srgbClr val="92D050"/>
        </a:solidFill>
        <a:ln w="635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0" rIns="182880" bIns="40640" numCol="1" spcCol="1270" anchor="ctr" anchorCtr="0">
          <a:noAutofit/>
        </a:bodyPr>
        <a:lstStyle/>
        <a:p>
          <a:pPr marL="0" lvl="0" indent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</a:rPr>
            <a:t>100%</a:t>
          </a:r>
        </a:p>
      </dsp:txBody>
      <dsp:txXfrm rot="16200000">
        <a:off x="1355529" y="1388029"/>
        <a:ext cx="3593950" cy="817891"/>
      </dsp:txXfrm>
    </dsp:sp>
    <dsp:sp modelId="{0B67076B-EF4B-4081-B77B-FC0FB465FE58}">
      <dsp:nvSpPr>
        <dsp:cNvPr id="0" name=""/>
        <dsp:cNvSpPr/>
      </dsp:nvSpPr>
      <dsp:spPr>
        <a:xfrm>
          <a:off x="855896" y="0"/>
          <a:ext cx="1896613" cy="401253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>
              <a:solidFill>
                <a:schemeClr val="tx1"/>
              </a:solidFill>
            </a:rPr>
            <a:t>4,713 Cars Driven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US" sz="2400" kern="1200" dirty="0">
            <a:solidFill>
              <a:schemeClr val="tx1"/>
            </a:solidFill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2,383,378 Gallons of Gasoline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chemeClr val="tx1"/>
            </a:solidFill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23,726,065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tx1"/>
              </a:solidFill>
            </a:rPr>
            <a:t>lbs</a:t>
          </a:r>
          <a:r>
            <a:rPr lang="en-US" sz="2400" kern="1200" dirty="0">
              <a:solidFill>
                <a:schemeClr val="tx1"/>
              </a:solidFill>
            </a:rPr>
            <a:t> of Coal </a:t>
          </a:r>
        </a:p>
      </dsp:txBody>
      <dsp:txXfrm>
        <a:off x="855896" y="0"/>
        <a:ext cx="1896613" cy="4012539"/>
      </dsp:txXfrm>
    </dsp:sp>
    <dsp:sp modelId="{B4DEB5F8-9615-4BDA-9C38-2FFE309E09F3}">
      <dsp:nvSpPr>
        <dsp:cNvPr id="0" name=""/>
        <dsp:cNvSpPr/>
      </dsp:nvSpPr>
      <dsp:spPr>
        <a:xfrm>
          <a:off x="4336118" y="478294"/>
          <a:ext cx="1700453" cy="353424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400" kern="1200" dirty="0">
              <a:solidFill>
                <a:schemeClr val="tx1"/>
              </a:solidFill>
            </a:rPr>
            <a:t>4,242 Cars Driven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US" sz="2400" kern="1200" dirty="0">
            <a:solidFill>
              <a:schemeClr val="tx1"/>
            </a:solidFill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2,145,041 Gallons of Gasoline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chemeClr val="tx1"/>
            </a:solidFill>
          </a:endParaRP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21,353,458 </a:t>
          </a:r>
          <a:r>
            <a:rPr lang="en-US" sz="2400" kern="1200" dirty="0" err="1">
              <a:solidFill>
                <a:schemeClr val="tx1"/>
              </a:solidFill>
            </a:rPr>
            <a:t>lbs</a:t>
          </a:r>
          <a:r>
            <a:rPr lang="en-US" sz="2400" kern="1200" dirty="0">
              <a:solidFill>
                <a:schemeClr val="tx1"/>
              </a:solidFill>
            </a:rPr>
            <a:t> of Coal</a:t>
          </a:r>
        </a:p>
      </dsp:txBody>
      <dsp:txXfrm>
        <a:off x="4336118" y="478294"/>
        <a:ext cx="1700453" cy="3534244"/>
      </dsp:txXfrm>
    </dsp:sp>
    <dsp:sp modelId="{7FDBE332-96B1-45FE-95A7-98127F461F76}">
      <dsp:nvSpPr>
        <dsp:cNvPr id="0" name=""/>
        <dsp:cNvSpPr/>
      </dsp:nvSpPr>
      <dsp:spPr>
        <a:xfrm>
          <a:off x="7320789" y="980538"/>
          <a:ext cx="1599314" cy="299351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3,771 Cars Driven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solidFill>
              <a:schemeClr val="tx1"/>
            </a:solidFill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1,906,703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Gallons of Gasoline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>
            <a:solidFill>
              <a:schemeClr val="tx1"/>
            </a:solidFill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18,980,852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chemeClr val="tx1"/>
              </a:solidFill>
            </a:rPr>
            <a:t>lbs</a:t>
          </a:r>
          <a:r>
            <a:rPr lang="en-US" sz="2000" kern="1200" dirty="0">
              <a:solidFill>
                <a:schemeClr val="tx1"/>
              </a:solidFill>
            </a:rPr>
            <a:t> of Coal</a:t>
          </a:r>
        </a:p>
      </dsp:txBody>
      <dsp:txXfrm>
        <a:off x="7320789" y="980538"/>
        <a:ext cx="1599314" cy="2993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BlockDescendingList">
  <dgm:title val=""/>
  <dgm:desc val=""/>
  <dgm:catLst>
    <dgm:cat type="list" pri="18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13" srcId="10" destId="11" srcOrd="0" destOrd="0"/>
        <dgm:cxn modelId="14" srcId="10" destId="12" srcOrd="0" destOrd="0"/>
        <dgm:cxn modelId="50" srcId="0" destId="20" srcOrd="1" destOrd="0"/>
        <dgm:cxn modelId="23" srcId="20" destId="21" srcOrd="0" destOrd="0"/>
        <dgm:cxn modelId="24" srcId="20" destId="22" srcOrd="0" destOrd="0"/>
        <dgm:cxn modelId="60" srcId="0" destId="30" srcOrd="2" destOrd="0"/>
        <dgm:cxn modelId="33" srcId="30" destId="31" srcOrd="0" destOrd="0"/>
        <dgm:cxn modelId="34" srcId="30" destId="3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7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80" srcId="0" destId="7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0.5516"/>
        </dgm:alg>
        <dgm:choose name="Name3">
          <dgm:if name="Name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if>
          <dgm:else name="Name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l" for="ch" forName="accentShape_1" refType="w" fact="0"/>
              <dgm:constr type="t" for="ch" forName="accentShape_1" refType="h" fact="0"/>
              <dgm:constr type="w" for="ch" forName="accentShape_1" refType="w" fact="0.7146"/>
              <dgm:constr type="h" for="ch" forName="accentShape_1" refType="h" fact="0.9952"/>
              <dgm:constr type="l" for="ch" forName="parentText_1" refType="w" fact="0.513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</dgm:constrLst>
          </dgm:else>
        </dgm:choose>
      </dgm:if>
      <dgm:if name="Name6" axis="ch" ptType="node" func="cnt" op="equ" val="2">
        <dgm:alg type="composite">
          <dgm:param type="ar" val="0.9804"/>
        </dgm:alg>
        <dgm:choose name="Name7">
          <dgm:if name="Name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2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1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1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2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if>
          <dgm:else name="Name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parentText_2" refType="primFontSz" refFor="des" refForName="parentText_1" op="equ"/>
              <dgm:constr type="primFontSz" for="des" forName="childText_2" refType="primFontSz" refFor="des" refForName="childText_1" op="equ"/>
              <dgm:constr type="l" for="ch" forName="accentShape_1" refType="w" fact="0.4393"/>
              <dgm:constr type="t" for="ch" forName="accentShape_2" refType="h" fact="0.1192"/>
              <dgm:constr type="w" for="ch" forName="accentShape_2" refType="w" fact="0.4021"/>
              <dgm:constr type="h" for="ch" forName="accentShape_2" refType="h" fact="0.876"/>
              <dgm:constr type="l" for="ch" forName="accentShape_2" refType="w" fact="0"/>
              <dgm:constr type="t" for="ch" forName="accentShape_1" refType="h" fact="0"/>
              <dgm:constr type="w" for="ch" forName="accentShape_1" refType="w" fact="0.4021"/>
              <dgm:constr type="h" for="ch" forName="accentShape_1" refType="h" fact="0.9952"/>
              <dgm:constr type="l" for="ch" forName="parentText_2" refType="w" fact="0.294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fact="0.78"/>
              <dgm:constr type="l" for="ch" forName="parentText_1" refType="w" fact="0.7339"/>
              <dgm:constr type="t" for="ch" forName="parentText_2" refType="h" fact="0.1192"/>
              <dgm:constr type="w" for="ch" forName="parentText_2" refType="w" refFor="ch" refForName="accentShape_1" fact="0.26"/>
              <dgm:constr type="h" for="ch" forName="parentText_2" refType="h" fact="0.78"/>
              <dgm:constr type="l" for="ch" forName="childText_2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1" refType="w" fact="0.439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</dgm:constrLst>
          </dgm:else>
        </dgm:choose>
      </dgm:if>
      <dgm:if name="Name10" axis="ch" ptType="node" func="cnt" op="equ" val="3">
        <dgm:alg type="composite">
          <dgm:param type="ar" val="1.4097"/>
        </dgm:alg>
        <dgm:choose name="Name11">
          <dgm:if name="Name12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3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1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if>
          <dgm:else name="Name13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l" for="ch" forName="accentShape_3" refType="w" fact="0"/>
              <dgm:constr type="t" for="ch" forName="accentShape_1" refType="h" fact="0"/>
              <dgm:constr type="w" for="ch" forName="accentShape_1" refType="w" fact="0.2796"/>
              <dgm:constr type="h" for="ch" forName="accentShape_1" refType="h" fact="0.9952"/>
              <dgm:constr type="l" for="ch" forName="accentShape_2" refType="w" fact="0.3055"/>
              <dgm:constr type="t" for="ch" forName="accentShape_2" refType="h" fact="0.1192"/>
              <dgm:constr type="w" for="ch" forName="accentShape_2" refType="w" fact="0.2796"/>
              <dgm:constr type="h" for="ch" forName="accentShape_2" refType="h" fact="0.876"/>
              <dgm:constr type="l" for="ch" forName="accentShape_1" refType="w" fact="0.6101"/>
              <dgm:constr type="t" for="ch" forName="accentShape_3" refType="h" fact="0.2457"/>
              <dgm:constr type="w" for="ch" forName="accentShape_3" refType="w" fact="0.2796"/>
              <dgm:constr type="h" for="ch" forName="accentShape_3" refType="h" fact="0.7499"/>
              <dgm:constr type="l" for="ch" forName="parentText_3" refType="w" fact="0.2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5055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1" refType="w" fact="0.8101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childText_3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3055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1" refType="w" fact="0.6101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</dgm:constrLst>
          </dgm:else>
        </dgm:choose>
      </dgm:if>
      <dgm:if name="Name14" axis="ch" ptType="node" func="cnt" op="equ" val="4">
        <dgm:alg type="composite">
          <dgm:param type="ar" val="1.8305"/>
        </dgm:alg>
        <dgm:choose name="Name15">
          <dgm:if name="Name16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2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3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4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1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3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4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if>
          <dgm:else name="Name17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l" for="ch" forName="accentShape_4" refType="w" fact="0"/>
              <dgm:constr type="t" for="ch" forName="accentShape_1" refType="h" fact="0"/>
              <dgm:constr type="w" for="ch" forName="accentShape_1" refType="w" fact="0.2153"/>
              <dgm:constr type="h" for="ch" forName="accentShape_1" refType="h" fact="0.9952"/>
              <dgm:constr type="l" for="ch" forName="accentShape_3" refType="w" fact="0.2353"/>
              <dgm:constr type="t" for="ch" forName="accentShape_2" refType="h" fact="0.1192"/>
              <dgm:constr type="w" for="ch" forName="accentShape_2" refType="w" fact="0.2153"/>
              <dgm:constr type="h" for="ch" forName="accentShape_2" refType="h" fact="0.876"/>
              <dgm:constr type="l" for="ch" forName="accentShape_2" refType="w" fact="0.4699"/>
              <dgm:constr type="t" for="ch" forName="accentShape_3" refType="h" fact="0.2457"/>
              <dgm:constr type="w" for="ch" forName="accentShape_3" refType="w" fact="0.2153"/>
              <dgm:constr type="h" for="ch" forName="accentShape_3" refType="h" fact="0.7495"/>
              <dgm:constr type="l" for="ch" forName="accentShape_1" refType="w" fact="0.6997"/>
              <dgm:constr type="t" for="ch" forName="accentShape_4" refType="h" fact="0.3696"/>
              <dgm:constr type="w" for="ch" forName="accentShape_4" refType="w" fact="0.2153"/>
              <dgm:constr type="h" for="ch" forName="accentShape_4" refType="h" fact="0.6256"/>
              <dgm:constr type="l" for="ch" forName="parentText_4" refType="w" fact="0.16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3" refType="w" fact="0.3953"/>
              <dgm:constr type="t" for="ch" forName="parentText_2" refType="h" fact="0.1192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2" refType="w" fact="0.629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1" refType="w" fact="0.8597"/>
              <dgm:constr type="t" for="ch" forName="parentText_4" refType="h" fact="0.3696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childText_4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3" refType="w" fact="0.2353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808"/>
              <dgm:constr type="l" for="ch" forName="childText_2" refType="w" fact="0.4699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543"/>
              <dgm:constr type="l" for="ch" forName="childText_1" refType="w" fact="0.6997"/>
              <dgm:constr type="t" for="ch" forName="childText_4" refType="h" fact="0.3696"/>
              <dgm:constr type="w" for="ch" forName="childText_4" refType="w" refFor="ch" refForName="accentShape_4" fact="0.71"/>
              <dgm:constr type="h" for="ch" forName="childText_4" refType="h" fact="0.6261"/>
            </dgm:constrLst>
          </dgm:else>
        </dgm:choose>
      </dgm:if>
      <dgm:if name="Name18" axis="ch" ptType="node" func="cnt" op="equ" val="5">
        <dgm:alg type="composite">
          <dgm:param type="ar" val="2.0125"/>
        </dgm:alg>
        <dgm:choose name="Name19">
          <dgm:if name="Name20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2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4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5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1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2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4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17"/>
              <dgm:constr type="l" for="ch" forName="childText_5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56"/>
            </dgm:constrLst>
          </dgm:if>
          <dgm:else name="Name21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l" for="ch" forName="accentShape_5" refType="w" fact="0"/>
              <dgm:constr type="t" for="ch" forName="accentShape_1" refType="h" fact="0"/>
              <dgm:constr type="w" for="ch" forName="accentShape_1" refType="w" fact="0.1759"/>
              <dgm:constr type="h" for="ch" forName="accentShape_1" refType="h" fact="0.9952"/>
              <dgm:constr type="l" for="ch" forName="accentShape_4" refType="w" fact="0.192"/>
              <dgm:constr type="t" for="ch" forName="accentShape_2" refType="h" fact="0.1196"/>
              <dgm:constr type="w" for="ch" forName="accentShape_2" refType="w" fact="0.1759"/>
              <dgm:constr type="h" for="ch" forName="accentShape_2" refType="h" fact="0.876"/>
              <dgm:constr type="l" for="ch" forName="accentShape_3" refType="w" fact="0.384"/>
              <dgm:constr type="t" for="ch" forName="accentShape_3" refType="h" fact="0.2457"/>
              <dgm:constr type="w" for="ch" forName="accentShape_3" refType="w" fact="0.1759"/>
              <dgm:constr type="h" for="ch" forName="accentShape_3" refType="h" fact="0.7499"/>
              <dgm:constr type="l" for="ch" forName="accentShape_2" refType="w" fact="0.5759"/>
              <dgm:constr type="t" for="ch" forName="accentShape_4" refType="h" fact="0.3739"/>
              <dgm:constr type="w" for="ch" forName="accentShape_4" refType="w" fact="0.1759"/>
              <dgm:constr type="h" for="ch" forName="accentShape_4" refType="h" fact="0.6217"/>
              <dgm:constr type="l" for="ch" forName="accentShape_1" refType="w" fact="0.7679"/>
              <dgm:constr type="t" for="ch" forName="accentShape_5" refType="h" fact="0.5"/>
              <dgm:constr type="w" for="ch" forName="accentShape_5" refType="w" fact="0.1759"/>
              <dgm:constr type="h" for="ch" forName="accentShape_5" refType="h" fact="0.4956"/>
              <dgm:constr type="l" for="ch" forName="parentText_5" refType="w" fact="0.12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4" refType="w" fact="0.317"/>
              <dgm:constr type="t" for="ch" forName="parentText_2" refType="h" fact="0.1196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509"/>
              <dgm:constr type="t" for="ch" forName="parentText_3" refType="h" fact="0.2457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2" refType="w" fact="0.7009"/>
              <dgm:constr type="t" for="ch" forName="parentText_4" refType="h" fact="0.373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1" refType="w" fact="0.8929"/>
              <dgm:constr type="t" for="ch" forName="parentText_5" refType="h" fact="0.5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childText_5" refType="w" fact="0"/>
              <dgm:constr type="t" for="ch" forName="childText_1" refType="h" fact="0"/>
              <dgm:constr type="w" for="ch" forName="childText_1" refType="w" refFor="ch" refForName="accentShape_1" fact="0.71"/>
              <dgm:constr type="h" for="ch" forName="childText_1" refType="h"/>
              <dgm:constr type="l" for="ch" forName="childText_4" refType="w" fact="0.192"/>
              <dgm:constr type="t" for="ch" forName="childText_2" refType="h" fact="0.1192"/>
              <dgm:constr type="w" for="ch" forName="childText_2" refType="w" refFor="ch" refForName="accentShape_2" fact="0.71"/>
              <dgm:constr type="h" for="ch" forName="childText_2" refType="h" fact="0.876"/>
              <dgm:constr type="l" for="ch" forName="childText_3" refType="w" fact="0.384"/>
              <dgm:constr type="t" for="ch" forName="childText_3" refType="h" fact="0.2457"/>
              <dgm:constr type="w" for="ch" forName="childText_3" refType="w" refFor="ch" refForName="accentShape_3" fact="0.71"/>
              <dgm:constr type="h" for="ch" forName="childText_3" refType="h" fact="0.7499"/>
              <dgm:constr type="l" for="ch" forName="childText_2" refType="w" fact="0.5759"/>
              <dgm:constr type="t" for="ch" forName="childText_4" refType="h" fact="0.3739"/>
              <dgm:constr type="w" for="ch" forName="childText_4" refType="w" refFor="ch" refForName="accentShape_4" fact="0.71"/>
              <dgm:constr type="h" for="ch" forName="childText_4" refType="h" fact="0.6261"/>
              <dgm:constr type="l" for="ch" forName="childText_1" refType="w" fact="0.7679"/>
              <dgm:constr type="t" for="ch" forName="childText_5" refType="h" fact="0.5001"/>
              <dgm:constr type="w" for="ch" forName="childText_5" refType="w" refFor="ch" refForName="accentShape_5" fact="0.71"/>
              <dgm:constr type="h" for="ch" forName="childText_5" refType="h" fact="0.4999"/>
            </dgm:constrLst>
          </dgm:else>
        </dgm:choose>
      </dgm:if>
      <dgm:if name="Name22" axis="ch" ptType="node" func="cnt" op="equ" val="6">
        <dgm:alg type="composite">
          <dgm:param type="ar" val="2.4006"/>
        </dgm:alg>
        <dgm:shape xmlns:r="http://schemas.openxmlformats.org/officeDocument/2006/relationships" r:blip="">
          <dgm:adjLst/>
        </dgm:shape>
        <dgm:choose name="Name23">
          <dgm:if name="Name24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2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3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4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5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6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1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if>
          <dgm:else name="Name25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l" for="ch" forName="accentShape_6" refType="w" fact="0"/>
              <dgm:constr type="t" for="ch" forName="accentShape_1" refType="h" fact="0"/>
              <dgm:constr type="w" for="ch" forName="accentShape_1" refType="w" fact="0.1473"/>
              <dgm:constr type="h" for="ch" forName="accentShape_1" refType="h"/>
              <dgm:constr type="l" for="ch" forName="accentShape_5" refType="w" fact="0.1608"/>
              <dgm:constr type="t" for="ch" forName="accentShape_2" refType="h" fact="0.1"/>
              <dgm:constr type="w" for="ch" forName="accentShape_2" refType="w" fact="0.1473"/>
              <dgm:constr type="h" for="ch" forName="accentShape_2" refType="h" fact="0.9"/>
              <dgm:constr type="l" for="ch" forName="accentShape_4" refType="w" fact="0.3216"/>
              <dgm:constr type="t" for="ch" forName="accentShape_3" refType="h" fact="0.2"/>
              <dgm:constr type="w" for="ch" forName="accentShape_3" refType="w" fact="0.1473"/>
              <dgm:constr type="h" for="ch" forName="accentShape_3" refType="h" fact="0.8"/>
              <dgm:constr type="l" for="ch" forName="accentShape_3" refType="w" fact="0.4824"/>
              <dgm:constr type="t" for="ch" forName="accentShape_4" refType="h" fact="0.3"/>
              <dgm:constr type="w" for="ch" forName="accentShape_4" refType="w" fact="0.1473"/>
              <dgm:constr type="h" for="ch" forName="accentShape_4" refType="h" fact="0.7"/>
              <dgm:constr type="l" for="ch" forName="accentShape_2" refType="w" fact="0.6432"/>
              <dgm:constr type="t" for="ch" forName="accentShape_5" refType="h" fact="0.4"/>
              <dgm:constr type="w" for="ch" forName="accentShape_5" refType="w" fact="0.1473"/>
              <dgm:constr type="h" for="ch" forName="accentShape_5" refType="h" fact="0.6"/>
              <dgm:constr type="l" for="ch" forName="accentShape_1" refType="w" fact="0.8056"/>
              <dgm:constr type="t" for="ch" forName="accentShape_6" refType="h" fact="0.5"/>
              <dgm:constr type="w" for="ch" forName="accentShape_6" refType="w" fact="0.1473"/>
              <dgm:constr type="h" for="ch" forName="accentShape_6" refType="h" fact="0.5"/>
              <dgm:constr type="l" for="ch" forName="childText_6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5" refType="w" fact="0.1608"/>
              <dgm:constr type="t" for="ch" forName="childText_2" refType="h" fact="0.1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4" refType="w" fact="0.3216"/>
              <dgm:constr type="t" for="ch" forName="childText_3" refType="h" fact="0.2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3" refType="w" fact="0.4824"/>
              <dgm:constr type="t" for="ch" forName="childText_4" refType="h" fact="0.3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2" refType="w" fact="0.6432"/>
              <dgm:constr type="t" for="ch" forName="childText_5" refType="h" fact="0.4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1" refType="w" fact="0.8056"/>
              <dgm:constr type="t" for="ch" forName="childText_6" refType="h" fact="0.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parentText_6" refType="w" fact="0.1045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5" refType="w" fact="0.2653"/>
              <dgm:constr type="t" for="ch" forName="parentText_2" refType="h" fact="0.1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4" refType="w" fact="0.4261"/>
              <dgm:constr type="t" for="ch" forName="parentText_3" refType="h" fact="0.2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3" refType="w" fact="0.5869"/>
              <dgm:constr type="t" for="ch" forName="parentText_4" refType="h" fact="0.3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2" refType="w" fact="0.7477"/>
              <dgm:constr type="t" for="ch" forName="parentText_5" refType="h" fact="0.4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1" refType="w" fact="0.9101"/>
              <dgm:constr type="t" for="ch" forName="parentText_6" refType="h" fact="0.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</dgm:constrLst>
          </dgm:else>
        </dgm:choose>
      </dgm:if>
      <dgm:else name="Name26">
        <dgm:alg type="composite">
          <dgm:param type="ar" val="2.7874"/>
        </dgm:alg>
        <dgm:shape xmlns:r="http://schemas.openxmlformats.org/officeDocument/2006/relationships" r:blip="">
          <dgm:adjLst/>
        </dgm:shape>
        <dgm:choose name="Name27">
          <dgm:if name="Name28" func="var" arg="dir" op="equ" val="norm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1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2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3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5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6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7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1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2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3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5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6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7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1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2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3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5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6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7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if>
          <dgm:else name="Name29">
            <dgm:constrLst>
              <dgm:constr type="primFontSz" for="des" forName="childText_1" val="65"/>
              <dgm:constr type="primFontSz" for="des" forName="parentText_1" val="65"/>
              <dgm:constr type="primFontSz" for="des" forName="childText_1" refType="primFontSz" refFor="des" refForName="parentText_1" op="lte"/>
              <dgm:constr type="primFontSz" for="des" forName="childText_2" refType="primFontSz" refFor="des" refForName="parentText_1" op="lte"/>
              <dgm:constr type="primFontSz" for="des" forName="childText_3" refType="primFontSz" refFor="des" refForName="parentText_1" op="lte"/>
              <dgm:constr type="primFontSz" for="des" forName="childText_4" refType="primFontSz" refFor="des" refForName="parentText_1" op="lte"/>
              <dgm:constr type="primFontSz" for="des" forName="childText_5" refType="primFontSz" refFor="des" refForName="parentText_1" op="lte"/>
              <dgm:constr type="primFontSz" for="des" forName="childText_6" refType="primFontSz" refFor="des" refForName="parentText_1" op="lte"/>
              <dgm:constr type="primFontSz" for="des" forName="childText_7" refType="primFontSz" refFor="des" refForName="parentText_1" op="lte"/>
              <dgm:constr type="primFontSz" for="des" forName="childText_1" refType="primFontSz" refFor="des" refForName="parentText_2" op="lte"/>
              <dgm:constr type="primFontSz" for="des" forName="childText_2" refType="primFontSz" refFor="des" refForName="parentText_2" op="lte"/>
              <dgm:constr type="primFontSz" for="des" forName="childText_3" refType="primFontSz" refFor="des" refForName="parentText_2" op="lte"/>
              <dgm:constr type="primFontSz" for="des" forName="childText_4" refType="primFontSz" refFor="des" refForName="parentText_2" op="lte"/>
              <dgm:constr type="primFontSz" for="des" forName="childText_5" refType="primFontSz" refFor="des" refForName="parentText_2" op="lte"/>
              <dgm:constr type="primFontSz" for="des" forName="childText_6" refType="primFontSz" refFor="des" refForName="parentText_2" op="lte"/>
              <dgm:constr type="primFontSz" for="des" forName="childText_7" refType="primFontSz" refFor="des" refForName="parentText_2" op="lte"/>
              <dgm:constr type="primFontSz" for="des" forName="childText_1" refType="primFontSz" refFor="des" refForName="parentText_3" op="lte"/>
              <dgm:constr type="primFontSz" for="des" forName="childText_2" refType="primFontSz" refFor="des" refForName="parentText_3" op="lte"/>
              <dgm:constr type="primFontSz" for="des" forName="childText_3" refType="primFontSz" refFor="des" refForName="parentText_3" op="lte"/>
              <dgm:constr type="primFontSz" for="des" forName="childText_4" refType="primFontSz" refFor="des" refForName="parentText_3" op="lte"/>
              <dgm:constr type="primFontSz" for="des" forName="childText_5" refType="primFontSz" refFor="des" refForName="parentText_3" op="lte"/>
              <dgm:constr type="primFontSz" for="des" forName="childText_6" refType="primFontSz" refFor="des" refForName="parentText_3" op="lte"/>
              <dgm:constr type="primFontSz" for="des" forName="childText_7" refType="primFontSz" refFor="des" refForName="parentText_3" op="lte"/>
              <dgm:constr type="primFontSz" for="des" forName="childText_1" refType="primFontSz" refFor="des" refForName="parentText_4" op="lte"/>
              <dgm:constr type="primFontSz" for="des" forName="childText_2" refType="primFontSz" refFor="des" refForName="parentText_4" op="lte"/>
              <dgm:constr type="primFontSz" for="des" forName="childText_3" refType="primFontSz" refFor="des" refForName="parentText_4" op="lte"/>
              <dgm:constr type="primFontSz" for="des" forName="childText_4" refType="primFontSz" refFor="des" refForName="parentText_4" op="lte"/>
              <dgm:constr type="primFontSz" for="des" forName="childText_5" refType="primFontSz" refFor="des" refForName="parentText_4" op="lte"/>
              <dgm:constr type="primFontSz" for="des" forName="childText_6" refType="primFontSz" refFor="des" refForName="parentText_4" op="lte"/>
              <dgm:constr type="primFontSz" for="des" forName="childText_7" refType="primFontSz" refFor="des" refForName="parentText_4" op="lte"/>
              <dgm:constr type="primFontSz" for="des" forName="childText_1" refType="primFontSz" refFor="des" refForName="parentText_5" op="lte"/>
              <dgm:constr type="primFontSz" for="des" forName="childText_2" refType="primFontSz" refFor="des" refForName="parentText_5" op="lte"/>
              <dgm:constr type="primFontSz" for="des" forName="childText_3" refType="primFontSz" refFor="des" refForName="parentText_5" op="lte"/>
              <dgm:constr type="primFontSz" for="des" forName="childText_4" refType="primFontSz" refFor="des" refForName="parentText_5" op="lte"/>
              <dgm:constr type="primFontSz" for="des" forName="childText_5" refType="primFontSz" refFor="des" refForName="parentText_5" op="lte"/>
              <dgm:constr type="primFontSz" for="des" forName="childText_6" refType="primFontSz" refFor="des" refForName="parentText_5" op="lte"/>
              <dgm:constr type="primFontSz" for="des" forName="childText_7" refType="primFontSz" refFor="des" refForName="parentText_5" op="lte"/>
              <dgm:constr type="primFontSz" for="des" forName="childText_1" refType="primFontSz" refFor="des" refForName="parentText_6" op="lte"/>
              <dgm:constr type="primFontSz" for="des" forName="childText_2" refType="primFontSz" refFor="des" refForName="parentText_6" op="lte"/>
              <dgm:constr type="primFontSz" for="des" forName="childText_3" refType="primFontSz" refFor="des" refForName="parentText_6" op="lte"/>
              <dgm:constr type="primFontSz" for="des" forName="childText_4" refType="primFontSz" refFor="des" refForName="parentText_6" op="lte"/>
              <dgm:constr type="primFontSz" for="des" forName="childText_5" refType="primFontSz" refFor="des" refForName="parentText_6" op="lte"/>
              <dgm:constr type="primFontSz" for="des" forName="childText_6" refType="primFontSz" refFor="des" refForName="parentText_6" op="lte"/>
              <dgm:constr type="primFontSz" for="des" forName="childText_7" refType="primFontSz" refFor="des" refForName="parentText_6" op="lte"/>
              <dgm:constr type="primFontSz" for="des" forName="childText_1" refType="primFontSz" refFor="des" refForName="parentText_7" op="lte"/>
              <dgm:constr type="primFontSz" for="des" forName="childText_2" refType="primFontSz" refFor="des" refForName="parentText_7" op="lte"/>
              <dgm:constr type="primFontSz" for="des" forName="childText_3" refType="primFontSz" refFor="des" refForName="parentText_7" op="lte"/>
              <dgm:constr type="primFontSz" for="des" forName="childText_4" refType="primFontSz" refFor="des" refForName="parentText_7" op="lte"/>
              <dgm:constr type="primFontSz" for="des" forName="childText_5" refType="primFontSz" refFor="des" refForName="parentText_7" op="lte"/>
              <dgm:constr type="primFontSz" for="des" forName="childText_6" refType="primFontSz" refFor="des" refForName="parentText_7" op="lte"/>
              <dgm:constr type="primFontSz" for="des" forName="childText_7" refType="primFontSz" refFor="des" refForName="parentText_7" op="lte"/>
              <dgm:constr type="primFontSz" for="des" forName="parentText_2" refType="primFontSz" refFor="des" refForName="parentText_1" op="equ"/>
              <dgm:constr type="primFontSz" for="des" forName="parentText_3" refType="primFontSz" refFor="des" refForName="parentText_1" op="equ"/>
              <dgm:constr type="primFontSz" for="des" forName="parentText_4" refType="primFontSz" refFor="des" refForName="parentText_1" op="equ"/>
              <dgm:constr type="primFontSz" for="des" forName="parentText_5" refType="primFontSz" refFor="des" refForName="parentText_1" op="equ"/>
              <dgm:constr type="primFontSz" for="des" forName="parentText_6" refType="primFontSz" refFor="des" refForName="parentText_1" op="equ"/>
              <dgm:constr type="primFontSz" for="des" forName="parentText_7" refType="primFontSz" refFor="des" refForName="parentText_1" op="equ"/>
              <dgm:constr type="primFontSz" for="des" forName="childText_2" refType="primFontSz" refFor="des" refForName="childText_1" op="equ"/>
              <dgm:constr type="primFontSz" for="des" forName="childText_3" refType="primFontSz" refFor="des" refForName="childText_1" op="equ"/>
              <dgm:constr type="primFontSz" for="des" forName="childText_4" refType="primFontSz" refFor="des" refForName="childText_1" op="equ"/>
              <dgm:constr type="primFontSz" for="des" forName="childText_5" refType="primFontSz" refFor="des" refForName="childText_1" op="equ"/>
              <dgm:constr type="primFontSz" for="des" forName="childText_6" refType="primFontSz" refFor="des" refForName="childText_1" op="equ"/>
              <dgm:constr type="primFontSz" for="des" forName="childText_7" refType="primFontSz" refFor="des" refForName="childText_1" op="equ"/>
              <dgm:constr type="l" for="ch" forName="accentShape_7" refType="w" fact="0"/>
              <dgm:constr type="t" for="ch" forName="accentShape_1" refType="h" fact="0"/>
              <dgm:constr type="w" for="ch" forName="accentShape_1" refType="w" fact="0.1269"/>
              <dgm:constr type="h" for="ch" forName="accentShape_1" refType="h"/>
              <dgm:constr type="l" for="ch" forName="accentShape_6" refType="w" fact="0.1385"/>
              <dgm:constr type="t" for="ch" forName="accentShape_2" refType="h" fact="0.0833"/>
              <dgm:constr type="w" for="ch" forName="accentShape_2" refType="w" fact="0.1269"/>
              <dgm:constr type="h" for="ch" forName="accentShape_2" refType="h" fact="0.9165"/>
              <dgm:constr type="l" for="ch" forName="accentShape_5" refType="w" fact="0.277"/>
              <dgm:constr type="t" for="ch" forName="accentShape_3" refType="h" fact="0.1666"/>
              <dgm:constr type="w" for="ch" forName="accentShape_3" refType="w" fact="0.1269"/>
              <dgm:constr type="h" for="ch" forName="accentShape_3" refType="h" fact="0.8332"/>
              <dgm:constr type="l" for="ch" forName="accentShape_4" refType="w" fact="0.4155"/>
              <dgm:constr type="t" for="ch" forName="accentShape_4" refType="h" fact="0.2499"/>
              <dgm:constr type="w" for="ch" forName="accentShape_4" refType="w" fact="0.1269"/>
              <dgm:constr type="h" for="ch" forName="accentShape_4" refType="h" fact="0.7499"/>
              <dgm:constr type="l" for="ch" forName="accentShape_3" refType="w" fact="0.5539"/>
              <dgm:constr type="t" for="ch" forName="accentShape_5" refType="h" fact="0.3332"/>
              <dgm:constr type="w" for="ch" forName="accentShape_5" refType="w" fact="0.1269"/>
              <dgm:constr type="h" for="ch" forName="accentShape_5" refType="h" fact="0.6666"/>
              <dgm:constr type="l" for="ch" forName="accentShape_2" refType="w" fact="0.6938"/>
              <dgm:constr type="t" for="ch" forName="accentShape_6" refType="h" fact="0.4165"/>
              <dgm:constr type="w" for="ch" forName="accentShape_6" refType="w" fact="0.1269"/>
              <dgm:constr type="h" for="ch" forName="accentShape_6" refType="h" fact="0.5833"/>
              <dgm:constr type="l" for="ch" forName="accentShape_1" refType="w" fact="0.8326"/>
              <dgm:constr type="t" for="ch" forName="accentShape_7" refType="h" fact="0.5"/>
              <dgm:constr type="w" for="ch" forName="accentShape_7" refType="w" fact="0.1269"/>
              <dgm:constr type="h" for="ch" forName="accentShape_7" refType="h" fact="0.5"/>
              <dgm:constr type="l" for="ch" forName="parentText_7" refType="w" fact="0.0888"/>
              <dgm:constr type="t" for="ch" forName="parentText_1" refType="h" fact="0"/>
              <dgm:constr type="w" for="ch" forName="parentText_1" refType="w" refFor="ch" refForName="accentShape_1" fact="0.26"/>
              <dgm:constr type="h" for="ch" forName="parentText_1" refType="h" refFor="ch" refForName="accentShape_1" fact="0.9"/>
              <dgm:constr type="l" for="ch" forName="parentText_6" refType="w" fact="0.2273"/>
              <dgm:constr type="t" for="ch" forName="parentText_2" refType="h" fact="0.0833"/>
              <dgm:constr type="w" for="ch" forName="parentText_2" refType="w" refFor="ch" refForName="accentShape_2" fact="0.26"/>
              <dgm:constr type="h" for="ch" forName="parentText_2" refType="h" refFor="ch" refForName="accentShape_2" fact="0.9"/>
              <dgm:constr type="l" for="ch" forName="parentText_5" refType="w" fact="0.36583"/>
              <dgm:constr type="t" for="ch" forName="parentText_3" refType="h" fact="0.1666"/>
              <dgm:constr type="w" for="ch" forName="parentText_3" refType="w" refFor="ch" refForName="accentShape_3" fact="0.26"/>
              <dgm:constr type="h" for="ch" forName="parentText_3" refType="h" refFor="ch" refForName="accentShape_3" fact="0.9"/>
              <dgm:constr type="l" for="ch" forName="parentText_4" refType="w" fact="0.5043"/>
              <dgm:constr type="t" for="ch" forName="parentText_4" refType="h" fact="0.2499"/>
              <dgm:constr type="w" for="ch" forName="parentText_4" refType="w" refFor="ch" refForName="accentShape_4" fact="0.26"/>
              <dgm:constr type="h" for="ch" forName="parentText_4" refType="h" refFor="ch" refForName="accentShape_4" fact="0.9"/>
              <dgm:constr type="l" for="ch" forName="parentText_3" refType="w" fact="0.6427"/>
              <dgm:constr type="t" for="ch" forName="parentText_5" refType="h" fact="0.3332"/>
              <dgm:constr type="w" for="ch" forName="parentText_5" refType="w" refFor="ch" refForName="accentShape_5" fact="0.26"/>
              <dgm:constr type="h" for="ch" forName="parentText_5" refType="h" refFor="ch" refForName="accentShape_5" fact="0.9"/>
              <dgm:constr type="l" for="ch" forName="parentText_2" refType="w" fact="0.78263"/>
              <dgm:constr type="t" for="ch" forName="parentText_6" refType="h" fact="0.4165"/>
              <dgm:constr type="w" for="ch" forName="parentText_6" refType="w" refFor="ch" refForName="accentShape_6" fact="0.26"/>
              <dgm:constr type="h" for="ch" forName="parentText_6" refType="h" refFor="ch" refForName="accentShape_6" fact="0.9"/>
              <dgm:constr type="l" for="ch" forName="parentText_1" refType="w" fact="0.92143"/>
              <dgm:constr type="t" for="ch" forName="parentText_7" refType="h" fact="0.5"/>
              <dgm:constr type="w" for="ch" forName="parentText_7" refType="w" refFor="ch" refForName="accentShape_7" fact="0.26"/>
              <dgm:constr type="h" for="ch" forName="parentText_7" refType="h" refFor="ch" refForName="accentShape_7" fact="0.9"/>
              <dgm:constr type="l" for="ch" forName="childText_7" refType="w" fact="0"/>
              <dgm:constr type="t" for="ch" forName="childText_1" refType="h" fact="0"/>
              <dgm:constr type="w" for="ch" forName="childText_1" refType="w" refFor="ch" refForName="accentShape_1" fact="0.7"/>
              <dgm:constr type="h" for="ch" forName="childText_1" refType="h" refFor="ch" refForName="accentShape_1"/>
              <dgm:constr type="l" for="ch" forName="childText_6" refType="w" fact="0.1385"/>
              <dgm:constr type="t" for="ch" forName="childText_2" refType="h" fact="0.0833"/>
              <dgm:constr type="w" for="ch" forName="childText_2" refType="w" refFor="ch" refForName="accentShape_2" fact="0.7"/>
              <dgm:constr type="h" for="ch" forName="childText_2" refType="h" refFor="ch" refForName="accentShape_2"/>
              <dgm:constr type="l" for="ch" forName="childText_5" refType="w" fact="0.277"/>
              <dgm:constr type="t" for="ch" forName="childText_3" refType="h" fact="0.1666"/>
              <dgm:constr type="w" for="ch" forName="childText_3" refType="w" refFor="ch" refForName="accentShape_3" fact="0.7"/>
              <dgm:constr type="h" for="ch" forName="childText_3" refType="h" refFor="ch" refForName="accentShape_3"/>
              <dgm:constr type="l" for="ch" forName="childText_4" refType="w" fact="0.4155"/>
              <dgm:constr type="t" for="ch" forName="childText_4" refType="h" fact="0.2499"/>
              <dgm:constr type="w" for="ch" forName="childText_4" refType="w" refFor="ch" refForName="accentShape_4" fact="0.7"/>
              <dgm:constr type="h" for="ch" forName="childText_4" refType="h" refFor="ch" refForName="accentShape_4"/>
              <dgm:constr type="l" for="ch" forName="childText_3" refType="w" fact="0.5539"/>
              <dgm:constr type="t" for="ch" forName="childText_5" refType="h" fact="0.3332"/>
              <dgm:constr type="w" for="ch" forName="childText_5" refType="w" refFor="ch" refForName="accentShape_5" fact="0.7"/>
              <dgm:constr type="h" for="ch" forName="childText_5" refType="h" refFor="ch" refForName="accentShape_5"/>
              <dgm:constr type="l" for="ch" forName="childText_2" refType="w" fact="0.6938"/>
              <dgm:constr type="t" for="ch" forName="childText_6" refType="h" fact="0.4165"/>
              <dgm:constr type="w" for="ch" forName="childText_6" refType="w" refFor="ch" refForName="accentShape_6" fact="0.7"/>
              <dgm:constr type="h" for="ch" forName="childText_6" refType="h" refFor="ch" refForName="accentShape_6"/>
              <dgm:constr type="l" for="ch" forName="childText_1" refType="w" fact="0.8326"/>
              <dgm:constr type="t" for="ch" forName="childText_7" refType="h" fact="0.5"/>
              <dgm:constr type="w" for="ch" forName="childText_7" refType="w" refFor="ch" refForName="accentShape_7" fact="0.7"/>
              <dgm:constr type="h" for="ch" forName="childText_7" refType="h" refFor="ch" refForName="accentShape_7"/>
            </dgm:constrLst>
          </dgm:else>
        </dgm:choose>
      </dgm:else>
    </dgm:choose>
    <dgm:forEach name="wrapper" axis="self" ptType="parTrans">
      <dgm:forEach name="accentRepeat" axis="self">
        <dgm:layoutNode name="imageRepeatNode" styleLbl="node1">
          <dgm:alg type="sp"/>
          <dgm:shape xmlns:r="http://schemas.openxmlformats.org/officeDocument/2006/relationships" type="rect" r:blip="" zOrderOff="-10">
            <dgm:adjLst/>
          </dgm:shape>
          <dgm:presOf axis="self"/>
        </dgm:layoutNode>
      </dgm:forEach>
    </dgm:forEach>
    <dgm:forEach name="Name30" axis="ch" ptType="node" cnt="1">
      <dgm:layoutNode name="parentText_1" styleLbl="node1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1" styleLbl="node1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1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2" cnt="1">
      <dgm:layoutNode name="parentText_2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2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2">
        <dgm:alg type="sp"/>
        <dgm:shape xmlns:r="http://schemas.openxmlformats.org/officeDocument/2006/relationships" r:blip="">
          <dgm:adjLst/>
        </dgm:shape>
        <dgm:presOf/>
        <dgm:constrLst/>
        <dgm:forEach name="Name33" ref="accentRepeat"/>
      </dgm:layoutNode>
    </dgm:forEach>
    <dgm:forEach name="Name34" axis="ch" ptType="node" st="3" cnt="1">
      <dgm:layoutNode name="parentText_3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3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3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</dgm:forEach>
    <dgm:forEach name="Name36" axis="ch" ptType="node" st="4" cnt="1">
      <dgm:layoutNode name="parentText_4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4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parentText_5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45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5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5">
        <dgm:alg type="sp"/>
        <dgm:shape xmlns:r="http://schemas.openxmlformats.org/officeDocument/2006/relationships" r:blip="">
          <dgm:adjLst/>
        </dgm:shape>
        <dgm:presOf/>
        <dgm:constrLst/>
        <dgm:forEach name="Name39" ref="accentRepeat"/>
      </dgm:layoutNode>
    </dgm:forEach>
    <dgm:forEach name="Name40" axis="ch" ptType="node" st="6" cnt="1">
      <dgm:layoutNode name="parentText_6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6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6">
        <dgm:alg type="sp"/>
        <dgm:shape xmlns:r="http://schemas.openxmlformats.org/officeDocument/2006/relationships" r:blip="">
          <dgm:adjLst/>
        </dgm:shape>
        <dgm:presOf/>
        <dgm:constrLst/>
        <dgm:forEach name="Name41" ref="accentRepeat"/>
      </dgm:layoutNode>
    </dgm:forEach>
    <dgm:forEach name="Name42" axis="ch" ptType="node" st="7" cnt="1">
      <dgm:layoutNode name="parentText_7">
        <dgm:varLst>
          <dgm:chMax val="1"/>
          <dgm:chPref val="1"/>
          <dgm:bulletEnabled val="1"/>
        </dgm:varLst>
        <dgm:alg type="tx">
          <dgm:param type="parTxLTRAlign" val="r"/>
          <dgm:param type="shpTxLTRAlignCh" val="r"/>
          <dgm:param type="txAnchorVertCh" val="mid"/>
          <dgm:param type="autoTxRot" val="grav"/>
        </dgm:alg>
        <dgm:shape xmlns:r="http://schemas.openxmlformats.org/officeDocument/2006/relationships" rot="-90" type="rect" r:blip="" hideGeom="1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"/>
          <dgm:constr type="bMarg" refType="primFontSz" fact="0.1"/>
        </dgm:constrLst>
        <dgm:ruleLst>
          <dgm:rule type="primFontSz" val="5" fact="NaN" max="NaN"/>
        </dgm:ruleLst>
      </dgm:layoutNode>
      <dgm:layoutNode name="childText_7">
        <dgm:varLst>
          <dgm:chMax val="0"/>
          <dgm:chPref val="0"/>
          <dgm:bulletEnabled val="1"/>
        </dgm:varLst>
        <dgm:alg type="tx">
          <dgm:param type="txAnchorVert" val="t"/>
          <dgm:param type="parTxLTRAlign" val="l"/>
        </dgm:alg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Shape_7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8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1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7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70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1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2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8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9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0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9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6/27/2023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23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6/27/2023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40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08" r:id="rId6"/>
    <p:sldLayoutId id="2147483704" r:id="rId7"/>
    <p:sldLayoutId id="2147483705" r:id="rId8"/>
    <p:sldLayoutId id="2147483706" r:id="rId9"/>
    <p:sldLayoutId id="2147483707" r:id="rId10"/>
    <p:sldLayoutId id="214748370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C92314-79AE-87F9-EEDE-41B9FEF696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699" y="871758"/>
            <a:ext cx="5867401" cy="387114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City of Bexley Opt-Out </a:t>
            </a:r>
            <a:br>
              <a:rPr lang="en-US" dirty="0"/>
            </a:br>
            <a:r>
              <a:rPr lang="en-US" dirty="0"/>
              <a:t>Electric Aggregation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49843D-86FD-AF3B-16CE-8BDD5BC71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5" y="4785543"/>
            <a:ext cx="5400675" cy="100565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 dirty="0"/>
              <a:t>June 27</a:t>
            </a:r>
            <a:r>
              <a:rPr lang="en-US" sz="1700" baseline="30000" dirty="0"/>
              <a:t>th</a:t>
            </a:r>
            <a:r>
              <a:rPr lang="en-US" sz="1700" dirty="0"/>
              <a:t>, 2023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Presented by John Theibert &amp; Jay Sell of Aspen Energy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CC41EB-2D81-4303-9171-6401B388B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34100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B296404F-4E51-4811-7CA1-B208C0336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0650" y="1653309"/>
            <a:ext cx="4436025" cy="321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649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B4B2E-4BF1-5EF9-ACEC-096BCFD24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 term &amp;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060E7-87D1-1C5D-401D-DB26A0677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795" y="1782618"/>
            <a:ext cx="7020006" cy="38676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600" dirty="0"/>
              <a:t>Term: 20 month </a:t>
            </a:r>
          </a:p>
          <a:p>
            <a:pPr marL="0" indent="0">
              <a:buNone/>
            </a:pPr>
            <a:r>
              <a:rPr lang="en-US" sz="2600" dirty="0"/>
              <a:t>Product: REC</a:t>
            </a:r>
          </a:p>
          <a:p>
            <a:pPr marL="0" indent="0">
              <a:buNone/>
            </a:pPr>
            <a:r>
              <a:rPr lang="en-US" sz="2600" dirty="0"/>
              <a:t>Energy markets have been volatile in the past couple of years.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/>
              <a:t>Giving Bexley Green Option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/>
              <a:t>Seeing Great Savings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/>
              <a:t>Net Metering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600" dirty="0"/>
              <a:t>Minimizing Risk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 Average household uses 1,094.25 kWh in June. If the house was on AEP SCO rate of 11.84 cents per kWh, their supply cost would be $129.56 for June. If the house was on 6.86 cents per kWh (20 month rate), then their cost would have been $75.06. Savings of $54.50 in June. 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673BCF4-3796-DEED-B145-502333B5C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9249" y="810617"/>
            <a:ext cx="2139268" cy="17232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ED111F3-7134-C13C-AFED-294110253C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7637" y="2949986"/>
            <a:ext cx="3400858" cy="3097397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264186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C520B-3F8B-C12D-9903-25CEA8198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5855" y="919728"/>
            <a:ext cx="5014789" cy="1318062"/>
          </a:xfrm>
        </p:spPr>
        <p:txBody>
          <a:bodyPr>
            <a:normAutofit/>
          </a:bodyPr>
          <a:lstStyle/>
          <a:p>
            <a:r>
              <a:rPr lang="en-US" dirty="0"/>
              <a:t>Continuing support </a:t>
            </a:r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9E504A24-050E-38BA-B78C-EB9B9E00A3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6035" y="4563013"/>
            <a:ext cx="2073769" cy="1670536"/>
          </a:xfrm>
          <a:prstGeom prst="rect">
            <a:avLst/>
          </a:prstGeom>
        </p:spPr>
      </p:pic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15100" y="723900"/>
            <a:ext cx="16002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25EDE-6D84-97F4-50CC-1C9BD7C7E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55854" y="2237790"/>
            <a:ext cx="5014790" cy="260032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Any business and resident can call us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Annual sweep of data for people on AEP SCO plan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/>
              <a:t>Constantly watching the market 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BCE460-17F2-1D52-37E8-890A54A9C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63" y="2428785"/>
            <a:ext cx="5196392" cy="180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355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E467B-DE64-053F-C535-E3AA27E2D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CAAC3-9E85-FEFC-79D7-71122498B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359" y="3670846"/>
            <a:ext cx="8381281" cy="226505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Presented By John Theibert &amp; Jay Sell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E2CE2-CE19-2347-ACCD-70951621A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071" y="1855382"/>
            <a:ext cx="5196392" cy="1808774"/>
          </a:xfrm>
          <a:prstGeom prst="rect">
            <a:avLst/>
          </a:prstGeom>
        </p:spPr>
      </p:pic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08889858-C9EA-F7EC-57C9-71C91F71A4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8031" y="4564875"/>
            <a:ext cx="1947954" cy="1569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11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A489A-1ECD-BA97-E681-A3A8B8881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065730"/>
          </a:xfrm>
        </p:spPr>
        <p:txBody>
          <a:bodyPr/>
          <a:lstStyle/>
          <a:p>
            <a:r>
              <a:rPr lang="en-US" dirty="0"/>
              <a:t>Opt-out Electric Aggregation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9E68A-93AC-AE43-C494-418837293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Fully Fixed Price </a:t>
            </a:r>
          </a:p>
          <a:p>
            <a:r>
              <a:rPr lang="en-US" dirty="0"/>
              <a:t>21 day opt-out notice will be sent before program begins </a:t>
            </a:r>
          </a:p>
          <a:p>
            <a:r>
              <a:rPr lang="en-US" dirty="0"/>
              <a:t>Opt-out any time with no fees </a:t>
            </a:r>
          </a:p>
          <a:p>
            <a:r>
              <a:rPr lang="en-US" dirty="0"/>
              <a:t>Opt-in at any time with no fees </a:t>
            </a:r>
          </a:p>
          <a:p>
            <a:r>
              <a:rPr lang="en-US" dirty="0"/>
              <a:t>No penalty for City of Bexley 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D99CB05-5F3A-231F-2799-557BD209C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443" y="4461161"/>
            <a:ext cx="2038135" cy="164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83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28E90-12F2-90A3-69A9-03CC707BD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process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1BAFEC0-82B2-C302-8464-4C3C427791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741191"/>
              </p:ext>
            </p:extLst>
          </p:nvPr>
        </p:nvGraphicFramePr>
        <p:xfrm>
          <a:off x="700088" y="1673526"/>
          <a:ext cx="9228916" cy="4255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7C16E72-22A4-EEC0-BE71-C8F923458C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25443" y="4461161"/>
            <a:ext cx="2038135" cy="1641831"/>
          </a:xfrm>
          <a:prstGeom prst="rect">
            <a:avLst/>
          </a:prstGeom>
        </p:spPr>
      </p:pic>
      <p:sp>
        <p:nvSpPr>
          <p:cNvPr id="8" name="Star: 5 Points 7">
            <a:extLst>
              <a:ext uri="{FF2B5EF4-FFF2-40B4-BE49-F238E27FC236}">
                <a16:creationId xmlns:a16="http://schemas.microsoft.com/office/drawing/2014/main" id="{E7060930-5B2E-752E-29D9-CE5BAA62F94B}"/>
              </a:ext>
            </a:extLst>
          </p:cNvPr>
          <p:cNvSpPr/>
          <p:nvPr/>
        </p:nvSpPr>
        <p:spPr>
          <a:xfrm>
            <a:off x="8816196" y="1796357"/>
            <a:ext cx="1112808" cy="993538"/>
          </a:xfrm>
          <a:prstGeom prst="star5">
            <a:avLst>
              <a:gd name="adj" fmla="val 21454"/>
              <a:gd name="hf" fmla="val 105146"/>
              <a:gd name="vf" fmla="val 11055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You are Here</a:t>
            </a:r>
          </a:p>
        </p:txBody>
      </p:sp>
    </p:spTree>
    <p:extLst>
      <p:ext uri="{BB962C8B-B14F-4D97-AF65-F5344CB8AC3E}">
        <p14:creationId xmlns:p14="http://schemas.microsoft.com/office/powerpoint/2010/main" val="3602170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22C0-B4FA-460F-31AA-FE9ED1B13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941210"/>
          </a:xfrm>
        </p:spPr>
        <p:txBody>
          <a:bodyPr/>
          <a:lstStyle/>
          <a:p>
            <a:r>
              <a:rPr lang="en-US" dirty="0"/>
              <a:t>Bexley electric data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42A2582-7CF4-336D-3142-22DCBE36AE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87460" y="4376832"/>
            <a:ext cx="2139268" cy="17232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906C123-9003-3FA5-A521-E2A40D792A89}"/>
              </a:ext>
            </a:extLst>
          </p:cNvPr>
          <p:cNvSpPr txBox="1"/>
          <p:nvPr/>
        </p:nvSpPr>
        <p:spPr>
          <a:xfrm>
            <a:off x="700635" y="2099160"/>
            <a:ext cx="81939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5311 electric meters 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annual usage – 88,354,337 kWh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Currently 4052 meters are with AEP SCO rate of 11.84 cents per kWh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Annual usage – 48,962,930 kWh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Average annual usage per meter 13,131 kWh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57 meters are registered on PIPP</a:t>
            </a:r>
          </a:p>
        </p:txBody>
      </p:sp>
    </p:spTree>
    <p:extLst>
      <p:ext uri="{BB962C8B-B14F-4D97-AF65-F5344CB8AC3E}">
        <p14:creationId xmlns:p14="http://schemas.microsoft.com/office/powerpoint/2010/main" val="1669862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CA0C2-F6E6-0642-834D-9CE618A1C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Green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3D430-458C-159C-5838-1E1BC5260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930" y="1486499"/>
            <a:ext cx="10691265" cy="461571"/>
          </a:xfrm>
        </p:spPr>
        <p:txBody>
          <a:bodyPr/>
          <a:lstStyle/>
          <a:p>
            <a:r>
              <a:rPr lang="en-US" dirty="0"/>
              <a:t>Annual usage 48,962,930 kWh = 21,181 Metric Tons of Carbon Dioxide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140C926-DE41-0388-4A8B-565092C46A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6904" y="855634"/>
            <a:ext cx="2139268" cy="1723299"/>
          </a:xfrm>
          <a:prstGeom prst="rect">
            <a:avLst/>
          </a:prstGeom>
        </p:spPr>
      </p:pic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2F5D14C-6A1A-FE68-B8F3-08F006FA56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6989924"/>
              </p:ext>
            </p:extLst>
          </p:nvPr>
        </p:nvGraphicFramePr>
        <p:xfrm>
          <a:off x="215273" y="2087592"/>
          <a:ext cx="10691265" cy="4012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4153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3DAB2-0335-2C15-D286-DB973EFEC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012721"/>
          </a:xfrm>
        </p:spPr>
        <p:txBody>
          <a:bodyPr/>
          <a:lstStyle/>
          <a:p>
            <a:r>
              <a:rPr lang="en-US" dirty="0"/>
              <a:t>Price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2A896D-3A5A-61EA-F83F-38F6E79F0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893" y="1934817"/>
            <a:ext cx="6306490" cy="36360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Fixed Price Renewable Energy Credit (REC) </a:t>
            </a:r>
          </a:p>
          <a:p>
            <a:pPr marL="0" indent="0">
              <a:buNone/>
            </a:pPr>
            <a:r>
              <a:rPr lang="en-US" dirty="0"/>
              <a:t>per kWh</a:t>
            </a:r>
          </a:p>
          <a:p>
            <a:pPr marL="0" indent="0">
              <a:buNone/>
            </a:pPr>
            <a:r>
              <a:rPr lang="en-US" dirty="0"/>
              <a:t>12 month – $0.0673</a:t>
            </a:r>
          </a:p>
          <a:p>
            <a:pPr marL="0" indent="0">
              <a:buNone/>
            </a:pPr>
            <a:r>
              <a:rPr lang="en-US" dirty="0"/>
              <a:t>15 month –  $0.0663 </a:t>
            </a:r>
          </a:p>
          <a:p>
            <a:pPr marL="0" indent="0">
              <a:buNone/>
            </a:pPr>
            <a:r>
              <a:rPr lang="en-US" dirty="0"/>
              <a:t>20 month –  $0.0686 </a:t>
            </a:r>
          </a:p>
          <a:p>
            <a:pPr marL="0" indent="0">
              <a:buNone/>
            </a:pPr>
            <a:r>
              <a:rPr lang="en-US" dirty="0"/>
              <a:t>24 month –  $0.07035 </a:t>
            </a:r>
          </a:p>
          <a:p>
            <a:pPr marL="0" indent="0">
              <a:buNone/>
            </a:pPr>
            <a:r>
              <a:rPr lang="en-US" dirty="0"/>
              <a:t>27 month –  $0.07085 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F83FA9C9-C16C-0798-610D-2912EAFAB1E6}"/>
              </a:ext>
            </a:extLst>
          </p:cNvPr>
          <p:cNvSpPr txBox="1">
            <a:spLocks/>
          </p:cNvSpPr>
          <p:nvPr/>
        </p:nvSpPr>
        <p:spPr>
          <a:xfrm>
            <a:off x="6594060" y="1934817"/>
            <a:ext cx="53953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Fixed Price Brown Electric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per kWh                            </a:t>
            </a:r>
          </a:p>
          <a:p>
            <a:pPr marL="0" indent="0">
              <a:buNone/>
            </a:pPr>
            <a:r>
              <a:rPr lang="en-US" dirty="0"/>
              <a:t>12 month – $0.06435 </a:t>
            </a:r>
          </a:p>
          <a:p>
            <a:pPr marL="0" indent="0">
              <a:buNone/>
            </a:pPr>
            <a:r>
              <a:rPr lang="en-US" dirty="0"/>
              <a:t>15 month – $0.0633</a:t>
            </a:r>
          </a:p>
          <a:p>
            <a:pPr marL="0" indent="0">
              <a:buNone/>
            </a:pPr>
            <a:r>
              <a:rPr lang="en-US" dirty="0"/>
              <a:t>20 month – $0.06545</a:t>
            </a:r>
          </a:p>
          <a:p>
            <a:pPr marL="0" indent="0">
              <a:buNone/>
            </a:pPr>
            <a:r>
              <a:rPr lang="en-US" dirty="0"/>
              <a:t>24 month – $0.0671</a:t>
            </a:r>
          </a:p>
          <a:p>
            <a:pPr marL="0" indent="0">
              <a:buNone/>
            </a:pPr>
            <a:r>
              <a:rPr lang="en-US" dirty="0"/>
              <a:t>27 month – $0.06755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A594A5B8-244C-5BC0-1995-835478D3F8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0157" y="4393965"/>
            <a:ext cx="2139268" cy="172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327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34048-97D6-9B83-157E-235879F04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789574"/>
            <a:ext cx="10691265" cy="933209"/>
          </a:xfrm>
        </p:spPr>
        <p:txBody>
          <a:bodyPr/>
          <a:lstStyle/>
          <a:p>
            <a:r>
              <a:rPr lang="en-US" dirty="0"/>
              <a:t>Savings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7327F-9B0D-23AF-212F-3DD89BA6F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4" y="1610956"/>
            <a:ext cx="10691265" cy="36360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Average meter annual usage 13,131 kWh </a:t>
            </a:r>
          </a:p>
          <a:p>
            <a:pPr marL="0" indent="0">
              <a:buNone/>
            </a:pPr>
            <a:r>
              <a:rPr lang="en-US" dirty="0"/>
              <a:t>Annual savings compared to AEP SCO 11.84 cents per kWh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37570D49-FE00-6CB9-6C28-5B2CAB021BA4}"/>
              </a:ext>
            </a:extLst>
          </p:cNvPr>
          <p:cNvSpPr txBox="1">
            <a:spLocks/>
          </p:cNvSpPr>
          <p:nvPr/>
        </p:nvSpPr>
        <p:spPr>
          <a:xfrm>
            <a:off x="700636" y="2864658"/>
            <a:ext cx="4719504" cy="293979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Fixed Price REC Electric - per kWh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12 month – $670.99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15 month – $684.13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20 month – $653.92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24 month – $630.94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200" dirty="0"/>
              <a:t>27 month – $624.38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D131973D-F7E2-6DFF-302B-6F471BBF1999}"/>
              </a:ext>
            </a:extLst>
          </p:cNvPr>
          <p:cNvSpPr txBox="1">
            <a:spLocks/>
          </p:cNvSpPr>
          <p:nvPr/>
        </p:nvSpPr>
        <p:spPr>
          <a:xfrm>
            <a:off x="5708337" y="2864658"/>
            <a:ext cx="53953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Fixed Price Brown Electric – per kWh</a:t>
            </a:r>
          </a:p>
          <a:p>
            <a:pPr marL="0" indent="0">
              <a:buNone/>
            </a:pPr>
            <a:r>
              <a:rPr lang="en-US" dirty="0"/>
              <a:t>12 month – $709.73</a:t>
            </a:r>
          </a:p>
          <a:p>
            <a:pPr marL="0" indent="0">
              <a:buNone/>
            </a:pPr>
            <a:r>
              <a:rPr lang="en-US" dirty="0"/>
              <a:t>15 month – $723.52</a:t>
            </a:r>
          </a:p>
          <a:p>
            <a:pPr marL="0" indent="0">
              <a:buNone/>
            </a:pPr>
            <a:r>
              <a:rPr lang="en-US" dirty="0"/>
              <a:t>20 month – $695.29</a:t>
            </a:r>
          </a:p>
          <a:p>
            <a:pPr marL="0" indent="0">
              <a:buNone/>
            </a:pPr>
            <a:r>
              <a:rPr lang="en-US" dirty="0"/>
              <a:t>24 month – $673.62</a:t>
            </a:r>
          </a:p>
          <a:p>
            <a:pPr marL="0" indent="0">
              <a:buNone/>
            </a:pPr>
            <a:r>
              <a:rPr lang="en-US" dirty="0"/>
              <a:t>27 month – $667.71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</a:t>
            </a:r>
          </a:p>
        </p:txBody>
      </p:sp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F4481A68-BECE-A74E-3F37-6023026BC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0157" y="4393965"/>
            <a:ext cx="2139268" cy="172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183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1148D-149A-21AF-3871-481E27E0F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893452"/>
          </a:xfrm>
        </p:spPr>
        <p:txBody>
          <a:bodyPr/>
          <a:lstStyle/>
          <a:p>
            <a:r>
              <a:rPr lang="en-US" dirty="0"/>
              <a:t>Community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0A16-4DED-A685-6F66-6350C8FE6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Lowest Green Option Program in Central Ohio. </a:t>
            </a:r>
          </a:p>
          <a:p>
            <a:r>
              <a:rPr lang="en-US" dirty="0"/>
              <a:t>City of Worthington – 6.935¢</a:t>
            </a:r>
          </a:p>
          <a:p>
            <a:r>
              <a:rPr lang="en-US" dirty="0"/>
              <a:t>City of Delaware – 6.95¢</a:t>
            </a:r>
          </a:p>
          <a:p>
            <a:r>
              <a:rPr lang="en-US" dirty="0"/>
              <a:t>City of Hilliard – 6.99¢</a:t>
            </a:r>
          </a:p>
          <a:p>
            <a:r>
              <a:rPr lang="en-US" dirty="0"/>
              <a:t>City of Grove City  - 7.021¢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1F0322D-996C-3275-CCCF-193707F20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0157" y="4393965"/>
            <a:ext cx="2139268" cy="172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524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7CA8C-7F9E-F7F6-C49C-A0AD2ED9F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Supplier Profile: </a:t>
            </a:r>
            <a:br>
              <a:rPr lang="en-US" dirty="0"/>
            </a:br>
            <a:r>
              <a:rPr lang="en-US" dirty="0"/>
              <a:t>Dynegy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315DD-DF67-2339-51E0-6F63569B0A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6" y="2293126"/>
            <a:ext cx="4630613" cy="3636088"/>
          </a:xfrm>
        </p:spPr>
        <p:txBody>
          <a:bodyPr/>
          <a:lstStyle/>
          <a:p>
            <a:r>
              <a:rPr lang="en-US" dirty="0"/>
              <a:t>Parent Company – </a:t>
            </a:r>
            <a:r>
              <a:rPr lang="en-US" dirty="0" err="1"/>
              <a:t>Vistra</a:t>
            </a:r>
            <a:r>
              <a:rPr lang="en-US" dirty="0"/>
              <a:t> based in Irving, Texas. Operates as Dynegy in Ohio and Pennsylvania </a:t>
            </a:r>
          </a:p>
          <a:p>
            <a:r>
              <a:rPr lang="en-US" dirty="0"/>
              <a:t>Serve more than 4 million customers nationwide</a:t>
            </a:r>
          </a:p>
          <a:p>
            <a:r>
              <a:rPr lang="en-US" dirty="0"/>
              <a:t>Largest competitive residential electric provider in the country</a:t>
            </a:r>
          </a:p>
        </p:txBody>
      </p:sp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E611E718-8D6E-1342-81DD-5DE45326F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0157" y="4393965"/>
            <a:ext cx="2139268" cy="17232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944A9F1-10F2-90A9-7327-1062267464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5016" y="2293126"/>
            <a:ext cx="3391373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235929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733</TotalTime>
  <Words>559</Words>
  <Application>Microsoft Office PowerPoint</Application>
  <PresentationFormat>Widescreen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Calisto MT</vt:lpstr>
      <vt:lpstr>Univers Condensed</vt:lpstr>
      <vt:lpstr>Wingdings</vt:lpstr>
      <vt:lpstr>ChronicleVTI</vt:lpstr>
      <vt:lpstr>City of Bexley Opt-Out  Electric Aggregation Program</vt:lpstr>
      <vt:lpstr>Opt-out Electric Aggregation Program</vt:lpstr>
      <vt:lpstr>Aggregation process  </vt:lpstr>
      <vt:lpstr>Bexley electric data</vt:lpstr>
      <vt:lpstr>Green report </vt:lpstr>
      <vt:lpstr>Price </vt:lpstr>
      <vt:lpstr>Savings</vt:lpstr>
      <vt:lpstr>Community comparison</vt:lpstr>
      <vt:lpstr>Supplier Profile:  Dynegy </vt:lpstr>
      <vt:lpstr>Recommend term &amp; Product</vt:lpstr>
      <vt:lpstr>Continuing support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of Bexley Electric Aggregation Opt-Out Program</dc:title>
  <dc:creator>John Theibert</dc:creator>
  <cp:lastModifiedBy>John Theibert</cp:lastModifiedBy>
  <cp:revision>2</cp:revision>
  <dcterms:created xsi:type="dcterms:W3CDTF">2023-06-22T12:32:01Z</dcterms:created>
  <dcterms:modified xsi:type="dcterms:W3CDTF">2023-06-27T20:01:24Z</dcterms:modified>
</cp:coreProperties>
</file>